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media1.WAV" ContentType="audio/x-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92" r:id="rId2"/>
  </p:sldMasterIdLst>
  <p:notesMasterIdLst>
    <p:notesMasterId r:id="rId48"/>
  </p:notesMasterIdLst>
  <p:sldIdLst>
    <p:sldId id="256" r:id="rId3"/>
    <p:sldId id="301" r:id="rId4"/>
    <p:sldId id="257" r:id="rId5"/>
    <p:sldId id="258" r:id="rId6"/>
    <p:sldId id="259" r:id="rId7"/>
    <p:sldId id="264" r:id="rId8"/>
    <p:sldId id="284" r:id="rId9"/>
    <p:sldId id="281" r:id="rId10"/>
    <p:sldId id="277" r:id="rId11"/>
    <p:sldId id="263" r:id="rId12"/>
    <p:sldId id="265" r:id="rId13"/>
    <p:sldId id="291" r:id="rId14"/>
    <p:sldId id="266" r:id="rId15"/>
    <p:sldId id="280" r:id="rId16"/>
    <p:sldId id="309" r:id="rId17"/>
    <p:sldId id="299" r:id="rId18"/>
    <p:sldId id="306" r:id="rId19"/>
    <p:sldId id="305" r:id="rId20"/>
    <p:sldId id="298" r:id="rId21"/>
    <p:sldId id="268" r:id="rId22"/>
    <p:sldId id="288" r:id="rId23"/>
    <p:sldId id="293" r:id="rId24"/>
    <p:sldId id="270" r:id="rId25"/>
    <p:sldId id="307" r:id="rId26"/>
    <p:sldId id="308" r:id="rId27"/>
    <p:sldId id="271" r:id="rId28"/>
    <p:sldId id="289" r:id="rId29"/>
    <p:sldId id="279" r:id="rId30"/>
    <p:sldId id="272" r:id="rId31"/>
    <p:sldId id="283" r:id="rId32"/>
    <p:sldId id="292" r:id="rId33"/>
    <p:sldId id="285" r:id="rId34"/>
    <p:sldId id="294" r:id="rId35"/>
    <p:sldId id="310" r:id="rId36"/>
    <p:sldId id="302" r:id="rId37"/>
    <p:sldId id="303" r:id="rId38"/>
    <p:sldId id="287" r:id="rId39"/>
    <p:sldId id="304" r:id="rId40"/>
    <p:sldId id="282" r:id="rId41"/>
    <p:sldId id="286" r:id="rId42"/>
    <p:sldId id="300" r:id="rId43"/>
    <p:sldId id="273" r:id="rId44"/>
    <p:sldId id="278" r:id="rId45"/>
    <p:sldId id="276" r:id="rId46"/>
    <p:sldId id="274" r:id="rId47"/>
  </p:sldIdLst>
  <p:sldSz cx="9144000" cy="6858000" type="screen4x3"/>
  <p:notesSz cx="7053263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09" autoAdjust="0"/>
  </p:normalViewPr>
  <p:slideViewPr>
    <p:cSldViewPr>
      <p:cViewPr varScale="1">
        <p:scale>
          <a:sx n="59" d="100"/>
          <a:sy n="59" d="100"/>
        </p:scale>
        <p:origin x="1504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B8FC0-DB44-4730-B95C-EB424A921BC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79FE83-0E18-4AD0-B434-C14CEFA808F2}">
      <dgm:prSet phldrT="[Text]"/>
      <dgm:spPr/>
      <dgm:t>
        <a:bodyPr/>
        <a:lstStyle/>
        <a:p>
          <a:r>
            <a:rPr lang="en-US" dirty="0"/>
            <a:t>HIGHS</a:t>
          </a:r>
        </a:p>
      </dgm:t>
    </dgm:pt>
    <dgm:pt modelId="{D152A29C-2F4A-4F83-BA6C-66CB0F9DE43E}" type="parTrans" cxnId="{7CB608C9-F852-4773-A9AE-E6D0E90BCF56}">
      <dgm:prSet/>
      <dgm:spPr/>
      <dgm:t>
        <a:bodyPr/>
        <a:lstStyle/>
        <a:p>
          <a:endParaRPr lang="en-US"/>
        </a:p>
      </dgm:t>
    </dgm:pt>
    <dgm:pt modelId="{F68BE667-374B-454E-B57A-32A711F7802F}" type="sibTrans" cxnId="{7CB608C9-F852-4773-A9AE-E6D0E90BCF56}">
      <dgm:prSet/>
      <dgm:spPr/>
      <dgm:t>
        <a:bodyPr/>
        <a:lstStyle/>
        <a:p>
          <a:endParaRPr lang="en-US"/>
        </a:p>
      </dgm:t>
    </dgm:pt>
    <dgm:pt modelId="{CE8A9BD8-592B-44FD-87DB-FB5464467394}">
      <dgm:prSet phldrT="[Text]"/>
      <dgm:spPr/>
      <dgm:t>
        <a:bodyPr/>
        <a:lstStyle/>
        <a:p>
          <a:r>
            <a:rPr lang="en-US" dirty="0"/>
            <a:t>Medium</a:t>
          </a:r>
        </a:p>
      </dgm:t>
    </dgm:pt>
    <dgm:pt modelId="{DCB6DF17-155E-41B9-A55C-DA3315421E36}" type="parTrans" cxnId="{69773D4C-AFB8-49A2-8479-B98D532EA5CF}">
      <dgm:prSet/>
      <dgm:spPr/>
      <dgm:t>
        <a:bodyPr/>
        <a:lstStyle/>
        <a:p>
          <a:endParaRPr lang="en-US"/>
        </a:p>
      </dgm:t>
    </dgm:pt>
    <dgm:pt modelId="{9DBF54C7-40F3-4D54-8547-834DD5D42458}" type="sibTrans" cxnId="{69773D4C-AFB8-49A2-8479-B98D532EA5CF}">
      <dgm:prSet/>
      <dgm:spPr/>
      <dgm:t>
        <a:bodyPr/>
        <a:lstStyle/>
        <a:p>
          <a:endParaRPr lang="en-US"/>
        </a:p>
      </dgm:t>
    </dgm:pt>
    <dgm:pt modelId="{76B8CC48-9F3B-453E-A4D3-5BEA98A30F78}">
      <dgm:prSet phldrT="[Text]"/>
      <dgm:spPr/>
      <dgm:t>
        <a:bodyPr/>
        <a:lstStyle/>
        <a:p>
          <a:r>
            <a:rPr lang="en-US" dirty="0"/>
            <a:t>Lows</a:t>
          </a:r>
        </a:p>
      </dgm:t>
    </dgm:pt>
    <dgm:pt modelId="{4E5EF13C-C57B-43A6-97DF-6CBE6089EA69}" type="parTrans" cxnId="{274EA4C4-461B-49A1-9D40-5227CA2CE415}">
      <dgm:prSet/>
      <dgm:spPr/>
      <dgm:t>
        <a:bodyPr/>
        <a:lstStyle/>
        <a:p>
          <a:endParaRPr lang="en-US"/>
        </a:p>
      </dgm:t>
    </dgm:pt>
    <dgm:pt modelId="{B6E4D4A7-4213-403C-BD23-6872ABA4B9D1}" type="sibTrans" cxnId="{274EA4C4-461B-49A1-9D40-5227CA2CE415}">
      <dgm:prSet/>
      <dgm:spPr/>
      <dgm:t>
        <a:bodyPr/>
        <a:lstStyle/>
        <a:p>
          <a:endParaRPr lang="en-US"/>
        </a:p>
      </dgm:t>
    </dgm:pt>
    <dgm:pt modelId="{2EC6B910-524D-429B-B243-0F622F116F39}" type="pres">
      <dgm:prSet presAssocID="{583B8FC0-DB44-4730-B95C-EB424A921BC1}" presName="Name0" presStyleCnt="0">
        <dgm:presLayoutVars>
          <dgm:chMax/>
          <dgm:chPref/>
          <dgm:dir/>
        </dgm:presLayoutVars>
      </dgm:prSet>
      <dgm:spPr/>
    </dgm:pt>
    <dgm:pt modelId="{CAA21E85-4315-4134-B5CD-9EAE135B66A5}" type="pres">
      <dgm:prSet presAssocID="{6D79FE83-0E18-4AD0-B434-C14CEFA808F2}" presName="parenttextcomposite" presStyleCnt="0"/>
      <dgm:spPr/>
    </dgm:pt>
    <dgm:pt modelId="{34C961FE-F21B-483E-B896-56D799785069}" type="pres">
      <dgm:prSet presAssocID="{6D79FE83-0E18-4AD0-B434-C14CEFA808F2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51F0AFE4-5254-4D03-85DD-AA703D7B9FBC}" type="pres">
      <dgm:prSet presAssocID="{6D79FE83-0E18-4AD0-B434-C14CEFA808F2}" presName="parallelogramComposite" presStyleCnt="0"/>
      <dgm:spPr/>
    </dgm:pt>
    <dgm:pt modelId="{8554FF5A-B107-40CB-BD48-9D451758A9B9}" type="pres">
      <dgm:prSet presAssocID="{6D79FE83-0E18-4AD0-B434-C14CEFA808F2}" presName="parallelogram1" presStyleLbl="alignNode1" presStyleIdx="0" presStyleCnt="21"/>
      <dgm:spPr/>
    </dgm:pt>
    <dgm:pt modelId="{F72CB668-1D95-45D0-BD30-13F13DF0102D}" type="pres">
      <dgm:prSet presAssocID="{6D79FE83-0E18-4AD0-B434-C14CEFA808F2}" presName="parallelogram2" presStyleLbl="alignNode1" presStyleIdx="1" presStyleCnt="21"/>
      <dgm:spPr/>
    </dgm:pt>
    <dgm:pt modelId="{F4202103-C519-4B4B-A300-D934E9051D30}" type="pres">
      <dgm:prSet presAssocID="{6D79FE83-0E18-4AD0-B434-C14CEFA808F2}" presName="parallelogram3" presStyleLbl="alignNode1" presStyleIdx="2" presStyleCnt="21"/>
      <dgm:spPr/>
    </dgm:pt>
    <dgm:pt modelId="{61014960-F6EC-40FB-95F3-6B4C1E7F1C2C}" type="pres">
      <dgm:prSet presAssocID="{6D79FE83-0E18-4AD0-B434-C14CEFA808F2}" presName="parallelogram4" presStyleLbl="alignNode1" presStyleIdx="3" presStyleCnt="21"/>
      <dgm:spPr/>
    </dgm:pt>
    <dgm:pt modelId="{10C9F204-63D0-40BE-BD75-629C865F1863}" type="pres">
      <dgm:prSet presAssocID="{6D79FE83-0E18-4AD0-B434-C14CEFA808F2}" presName="parallelogram5" presStyleLbl="alignNode1" presStyleIdx="4" presStyleCnt="21"/>
      <dgm:spPr/>
    </dgm:pt>
    <dgm:pt modelId="{B6517CA1-F488-41E0-BEAA-616A1DB8E97B}" type="pres">
      <dgm:prSet presAssocID="{6D79FE83-0E18-4AD0-B434-C14CEFA808F2}" presName="parallelogram6" presStyleLbl="alignNode1" presStyleIdx="5" presStyleCnt="21"/>
      <dgm:spPr/>
    </dgm:pt>
    <dgm:pt modelId="{141B5EF1-1515-4F44-A71E-DFAAFD189C67}" type="pres">
      <dgm:prSet presAssocID="{6D79FE83-0E18-4AD0-B434-C14CEFA808F2}" presName="parallelogram7" presStyleLbl="alignNode1" presStyleIdx="6" presStyleCnt="21"/>
      <dgm:spPr/>
    </dgm:pt>
    <dgm:pt modelId="{996647B9-17D0-49BD-84DB-DF5A6AB0C244}" type="pres">
      <dgm:prSet presAssocID="{F68BE667-374B-454E-B57A-32A711F7802F}" presName="sibTrans" presStyleCnt="0"/>
      <dgm:spPr/>
    </dgm:pt>
    <dgm:pt modelId="{1D563C36-55CE-4ACE-94E1-57E775340E0C}" type="pres">
      <dgm:prSet presAssocID="{CE8A9BD8-592B-44FD-87DB-FB5464467394}" presName="parenttextcomposite" presStyleCnt="0"/>
      <dgm:spPr/>
    </dgm:pt>
    <dgm:pt modelId="{035D82E7-1D50-463A-97AE-EA3617D914AB}" type="pres">
      <dgm:prSet presAssocID="{CE8A9BD8-592B-44FD-87DB-FB5464467394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B81E24C6-3BD9-4958-A551-F6609C510F4F}" type="pres">
      <dgm:prSet presAssocID="{CE8A9BD8-592B-44FD-87DB-FB5464467394}" presName="parallelogramComposite" presStyleCnt="0"/>
      <dgm:spPr/>
    </dgm:pt>
    <dgm:pt modelId="{467AA287-AE8F-4095-8BE4-57107D275D17}" type="pres">
      <dgm:prSet presAssocID="{CE8A9BD8-592B-44FD-87DB-FB5464467394}" presName="parallelogram1" presStyleLbl="alignNode1" presStyleIdx="7" presStyleCnt="21"/>
      <dgm:spPr/>
    </dgm:pt>
    <dgm:pt modelId="{C88A9C7A-B226-4B58-AB78-623957CA7AC6}" type="pres">
      <dgm:prSet presAssocID="{CE8A9BD8-592B-44FD-87DB-FB5464467394}" presName="parallelogram2" presStyleLbl="alignNode1" presStyleIdx="8" presStyleCnt="21"/>
      <dgm:spPr/>
    </dgm:pt>
    <dgm:pt modelId="{8543FEB6-981B-438E-AC90-E5980528A0CD}" type="pres">
      <dgm:prSet presAssocID="{CE8A9BD8-592B-44FD-87DB-FB5464467394}" presName="parallelogram3" presStyleLbl="alignNode1" presStyleIdx="9" presStyleCnt="21"/>
      <dgm:spPr/>
    </dgm:pt>
    <dgm:pt modelId="{12358649-4E65-4967-AB52-6136E465E40B}" type="pres">
      <dgm:prSet presAssocID="{CE8A9BD8-592B-44FD-87DB-FB5464467394}" presName="parallelogram4" presStyleLbl="alignNode1" presStyleIdx="10" presStyleCnt="21"/>
      <dgm:spPr/>
    </dgm:pt>
    <dgm:pt modelId="{7CDF0836-CE81-49D3-8F0B-21C6D62EFC01}" type="pres">
      <dgm:prSet presAssocID="{CE8A9BD8-592B-44FD-87DB-FB5464467394}" presName="parallelogram5" presStyleLbl="alignNode1" presStyleIdx="11" presStyleCnt="21"/>
      <dgm:spPr/>
    </dgm:pt>
    <dgm:pt modelId="{73E0DB70-0B08-437B-A969-A75052ACD27F}" type="pres">
      <dgm:prSet presAssocID="{CE8A9BD8-592B-44FD-87DB-FB5464467394}" presName="parallelogram6" presStyleLbl="alignNode1" presStyleIdx="12" presStyleCnt="21"/>
      <dgm:spPr/>
    </dgm:pt>
    <dgm:pt modelId="{2C8BE2A5-4CFD-478D-8D10-EFCF8EB3F27E}" type="pres">
      <dgm:prSet presAssocID="{CE8A9BD8-592B-44FD-87DB-FB5464467394}" presName="parallelogram7" presStyleLbl="alignNode1" presStyleIdx="13" presStyleCnt="21"/>
      <dgm:spPr/>
    </dgm:pt>
    <dgm:pt modelId="{A04B149A-3CF7-4DFB-B45B-42812533A88B}" type="pres">
      <dgm:prSet presAssocID="{9DBF54C7-40F3-4D54-8547-834DD5D42458}" presName="sibTrans" presStyleCnt="0"/>
      <dgm:spPr/>
    </dgm:pt>
    <dgm:pt modelId="{1B1F99B3-589E-44E8-AB7F-9B34ECAD93FD}" type="pres">
      <dgm:prSet presAssocID="{76B8CC48-9F3B-453E-A4D3-5BEA98A30F78}" presName="parenttextcomposite" presStyleCnt="0"/>
      <dgm:spPr/>
    </dgm:pt>
    <dgm:pt modelId="{C150F0BE-FCA3-4DBD-A42F-7D366B34CEAC}" type="pres">
      <dgm:prSet presAssocID="{76B8CC48-9F3B-453E-A4D3-5BEA98A30F78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067C7C7E-13A0-498A-8663-B90901E1A4BE}" type="pres">
      <dgm:prSet presAssocID="{76B8CC48-9F3B-453E-A4D3-5BEA98A30F78}" presName="parallelogramComposite" presStyleCnt="0"/>
      <dgm:spPr/>
    </dgm:pt>
    <dgm:pt modelId="{8C06DC8A-3C12-4F6C-B0B7-552E03266D9A}" type="pres">
      <dgm:prSet presAssocID="{76B8CC48-9F3B-453E-A4D3-5BEA98A30F78}" presName="parallelogram1" presStyleLbl="alignNode1" presStyleIdx="14" presStyleCnt="21"/>
      <dgm:spPr/>
    </dgm:pt>
    <dgm:pt modelId="{1B5BB7EF-7E27-4682-995E-5221200D86A9}" type="pres">
      <dgm:prSet presAssocID="{76B8CC48-9F3B-453E-A4D3-5BEA98A30F78}" presName="parallelogram2" presStyleLbl="alignNode1" presStyleIdx="15" presStyleCnt="21"/>
      <dgm:spPr/>
    </dgm:pt>
    <dgm:pt modelId="{3D171AAB-8600-4B2D-B06E-BD88AE64FA4E}" type="pres">
      <dgm:prSet presAssocID="{76B8CC48-9F3B-453E-A4D3-5BEA98A30F78}" presName="parallelogram3" presStyleLbl="alignNode1" presStyleIdx="16" presStyleCnt="21"/>
      <dgm:spPr/>
    </dgm:pt>
    <dgm:pt modelId="{6A4AAB55-7E5D-4DB7-B286-FEC4797055AA}" type="pres">
      <dgm:prSet presAssocID="{76B8CC48-9F3B-453E-A4D3-5BEA98A30F78}" presName="parallelogram4" presStyleLbl="alignNode1" presStyleIdx="17" presStyleCnt="21"/>
      <dgm:spPr/>
    </dgm:pt>
    <dgm:pt modelId="{DB5CEA45-CB49-43FE-A38C-74395A2991C9}" type="pres">
      <dgm:prSet presAssocID="{76B8CC48-9F3B-453E-A4D3-5BEA98A30F78}" presName="parallelogram5" presStyleLbl="alignNode1" presStyleIdx="18" presStyleCnt="21"/>
      <dgm:spPr/>
    </dgm:pt>
    <dgm:pt modelId="{18634A19-303E-4B99-84C5-F639630B61B2}" type="pres">
      <dgm:prSet presAssocID="{76B8CC48-9F3B-453E-A4D3-5BEA98A30F78}" presName="parallelogram6" presStyleLbl="alignNode1" presStyleIdx="19" presStyleCnt="21"/>
      <dgm:spPr/>
    </dgm:pt>
    <dgm:pt modelId="{B2E42F4C-BCD5-4958-A608-BFDE3CF08024}" type="pres">
      <dgm:prSet presAssocID="{76B8CC48-9F3B-453E-A4D3-5BEA98A30F78}" presName="parallelogram7" presStyleLbl="alignNode1" presStyleIdx="20" presStyleCnt="21"/>
      <dgm:spPr/>
    </dgm:pt>
  </dgm:ptLst>
  <dgm:cxnLst>
    <dgm:cxn modelId="{9DE5B732-362E-4D62-B04E-F352D9F8A879}" type="presOf" srcId="{76B8CC48-9F3B-453E-A4D3-5BEA98A30F78}" destId="{C150F0BE-FCA3-4DBD-A42F-7D366B34CEAC}" srcOrd="0" destOrd="0" presId="urn:microsoft.com/office/officeart/2008/layout/VerticalAccentList"/>
    <dgm:cxn modelId="{69773D4C-AFB8-49A2-8479-B98D532EA5CF}" srcId="{583B8FC0-DB44-4730-B95C-EB424A921BC1}" destId="{CE8A9BD8-592B-44FD-87DB-FB5464467394}" srcOrd="1" destOrd="0" parTransId="{DCB6DF17-155E-41B9-A55C-DA3315421E36}" sibTransId="{9DBF54C7-40F3-4D54-8547-834DD5D42458}"/>
    <dgm:cxn modelId="{537BB153-03CA-4EA8-ADB2-52D736960072}" type="presOf" srcId="{583B8FC0-DB44-4730-B95C-EB424A921BC1}" destId="{2EC6B910-524D-429B-B243-0F622F116F39}" srcOrd="0" destOrd="0" presId="urn:microsoft.com/office/officeart/2008/layout/VerticalAccentList"/>
    <dgm:cxn modelId="{AEE6AD82-D995-4EC3-91A3-6B9A2FB5B7D5}" type="presOf" srcId="{CE8A9BD8-592B-44FD-87DB-FB5464467394}" destId="{035D82E7-1D50-463A-97AE-EA3617D914AB}" srcOrd="0" destOrd="0" presId="urn:microsoft.com/office/officeart/2008/layout/VerticalAccentList"/>
    <dgm:cxn modelId="{F4A761A5-CC8C-4024-A22F-639DC2E025F5}" type="presOf" srcId="{6D79FE83-0E18-4AD0-B434-C14CEFA808F2}" destId="{34C961FE-F21B-483E-B896-56D799785069}" srcOrd="0" destOrd="0" presId="urn:microsoft.com/office/officeart/2008/layout/VerticalAccentList"/>
    <dgm:cxn modelId="{274EA4C4-461B-49A1-9D40-5227CA2CE415}" srcId="{583B8FC0-DB44-4730-B95C-EB424A921BC1}" destId="{76B8CC48-9F3B-453E-A4D3-5BEA98A30F78}" srcOrd="2" destOrd="0" parTransId="{4E5EF13C-C57B-43A6-97DF-6CBE6089EA69}" sibTransId="{B6E4D4A7-4213-403C-BD23-6872ABA4B9D1}"/>
    <dgm:cxn modelId="{7CB608C9-F852-4773-A9AE-E6D0E90BCF56}" srcId="{583B8FC0-DB44-4730-B95C-EB424A921BC1}" destId="{6D79FE83-0E18-4AD0-B434-C14CEFA808F2}" srcOrd="0" destOrd="0" parTransId="{D152A29C-2F4A-4F83-BA6C-66CB0F9DE43E}" sibTransId="{F68BE667-374B-454E-B57A-32A711F7802F}"/>
    <dgm:cxn modelId="{BFBC4DD8-CBF3-40F0-8EFC-2FACC07EBE9B}" type="presParOf" srcId="{2EC6B910-524D-429B-B243-0F622F116F39}" destId="{CAA21E85-4315-4134-B5CD-9EAE135B66A5}" srcOrd="0" destOrd="0" presId="urn:microsoft.com/office/officeart/2008/layout/VerticalAccentList"/>
    <dgm:cxn modelId="{E5FB93B6-0385-41A7-9E05-16F995B58EC8}" type="presParOf" srcId="{CAA21E85-4315-4134-B5CD-9EAE135B66A5}" destId="{34C961FE-F21B-483E-B896-56D799785069}" srcOrd="0" destOrd="0" presId="urn:microsoft.com/office/officeart/2008/layout/VerticalAccentList"/>
    <dgm:cxn modelId="{13749972-C5D1-461E-B3FE-BC0D06A424CE}" type="presParOf" srcId="{2EC6B910-524D-429B-B243-0F622F116F39}" destId="{51F0AFE4-5254-4D03-85DD-AA703D7B9FBC}" srcOrd="1" destOrd="0" presId="urn:microsoft.com/office/officeart/2008/layout/VerticalAccentList"/>
    <dgm:cxn modelId="{8F1B1AA4-229D-4058-9577-FE3A95106963}" type="presParOf" srcId="{51F0AFE4-5254-4D03-85DD-AA703D7B9FBC}" destId="{8554FF5A-B107-40CB-BD48-9D451758A9B9}" srcOrd="0" destOrd="0" presId="urn:microsoft.com/office/officeart/2008/layout/VerticalAccentList"/>
    <dgm:cxn modelId="{B4973C9B-3958-4DFE-AD5C-807621837586}" type="presParOf" srcId="{51F0AFE4-5254-4D03-85DD-AA703D7B9FBC}" destId="{F72CB668-1D95-45D0-BD30-13F13DF0102D}" srcOrd="1" destOrd="0" presId="urn:microsoft.com/office/officeart/2008/layout/VerticalAccentList"/>
    <dgm:cxn modelId="{C453C22E-5D39-4CFA-9C22-F056425A99E3}" type="presParOf" srcId="{51F0AFE4-5254-4D03-85DD-AA703D7B9FBC}" destId="{F4202103-C519-4B4B-A300-D934E9051D30}" srcOrd="2" destOrd="0" presId="urn:microsoft.com/office/officeart/2008/layout/VerticalAccentList"/>
    <dgm:cxn modelId="{C7E42F8E-CC0B-4428-A723-7B8C6C50BDCC}" type="presParOf" srcId="{51F0AFE4-5254-4D03-85DD-AA703D7B9FBC}" destId="{61014960-F6EC-40FB-95F3-6B4C1E7F1C2C}" srcOrd="3" destOrd="0" presId="urn:microsoft.com/office/officeart/2008/layout/VerticalAccentList"/>
    <dgm:cxn modelId="{FF67BD1E-FBEE-4857-9201-19557102669B}" type="presParOf" srcId="{51F0AFE4-5254-4D03-85DD-AA703D7B9FBC}" destId="{10C9F204-63D0-40BE-BD75-629C865F1863}" srcOrd="4" destOrd="0" presId="urn:microsoft.com/office/officeart/2008/layout/VerticalAccentList"/>
    <dgm:cxn modelId="{C4B71B2F-9496-44EB-8768-035755AEFB2E}" type="presParOf" srcId="{51F0AFE4-5254-4D03-85DD-AA703D7B9FBC}" destId="{B6517CA1-F488-41E0-BEAA-616A1DB8E97B}" srcOrd="5" destOrd="0" presId="urn:microsoft.com/office/officeart/2008/layout/VerticalAccentList"/>
    <dgm:cxn modelId="{E6DB75E8-0DCE-48CA-AE0A-3ECAC3DE78FB}" type="presParOf" srcId="{51F0AFE4-5254-4D03-85DD-AA703D7B9FBC}" destId="{141B5EF1-1515-4F44-A71E-DFAAFD189C67}" srcOrd="6" destOrd="0" presId="urn:microsoft.com/office/officeart/2008/layout/VerticalAccentList"/>
    <dgm:cxn modelId="{FCB35ADD-7291-4428-978A-325FF95EDD85}" type="presParOf" srcId="{2EC6B910-524D-429B-B243-0F622F116F39}" destId="{996647B9-17D0-49BD-84DB-DF5A6AB0C244}" srcOrd="2" destOrd="0" presId="urn:microsoft.com/office/officeart/2008/layout/VerticalAccentList"/>
    <dgm:cxn modelId="{8F2C286F-9C22-4B9E-9C5D-AD6E17E24C01}" type="presParOf" srcId="{2EC6B910-524D-429B-B243-0F622F116F39}" destId="{1D563C36-55CE-4ACE-94E1-57E775340E0C}" srcOrd="3" destOrd="0" presId="urn:microsoft.com/office/officeart/2008/layout/VerticalAccentList"/>
    <dgm:cxn modelId="{C81C12B1-92F0-4D47-9967-009176C018FB}" type="presParOf" srcId="{1D563C36-55CE-4ACE-94E1-57E775340E0C}" destId="{035D82E7-1D50-463A-97AE-EA3617D914AB}" srcOrd="0" destOrd="0" presId="urn:microsoft.com/office/officeart/2008/layout/VerticalAccentList"/>
    <dgm:cxn modelId="{4AAED279-561E-46C8-AE95-7295969DE0E0}" type="presParOf" srcId="{2EC6B910-524D-429B-B243-0F622F116F39}" destId="{B81E24C6-3BD9-4958-A551-F6609C510F4F}" srcOrd="4" destOrd="0" presId="urn:microsoft.com/office/officeart/2008/layout/VerticalAccentList"/>
    <dgm:cxn modelId="{051B863E-2D2B-42D1-B465-7247007A71BE}" type="presParOf" srcId="{B81E24C6-3BD9-4958-A551-F6609C510F4F}" destId="{467AA287-AE8F-4095-8BE4-57107D275D17}" srcOrd="0" destOrd="0" presId="urn:microsoft.com/office/officeart/2008/layout/VerticalAccentList"/>
    <dgm:cxn modelId="{1F76A37E-2393-47B1-9338-ED302545F310}" type="presParOf" srcId="{B81E24C6-3BD9-4958-A551-F6609C510F4F}" destId="{C88A9C7A-B226-4B58-AB78-623957CA7AC6}" srcOrd="1" destOrd="0" presId="urn:microsoft.com/office/officeart/2008/layout/VerticalAccentList"/>
    <dgm:cxn modelId="{C093AC14-9FA7-43EB-8207-0A7B4BF434F2}" type="presParOf" srcId="{B81E24C6-3BD9-4958-A551-F6609C510F4F}" destId="{8543FEB6-981B-438E-AC90-E5980528A0CD}" srcOrd="2" destOrd="0" presId="urn:microsoft.com/office/officeart/2008/layout/VerticalAccentList"/>
    <dgm:cxn modelId="{FA71994B-CF13-4846-BA84-7E611BA97CA7}" type="presParOf" srcId="{B81E24C6-3BD9-4958-A551-F6609C510F4F}" destId="{12358649-4E65-4967-AB52-6136E465E40B}" srcOrd="3" destOrd="0" presId="urn:microsoft.com/office/officeart/2008/layout/VerticalAccentList"/>
    <dgm:cxn modelId="{5F7684AD-2A99-4C07-B8D1-0B3FF681A50A}" type="presParOf" srcId="{B81E24C6-3BD9-4958-A551-F6609C510F4F}" destId="{7CDF0836-CE81-49D3-8F0B-21C6D62EFC01}" srcOrd="4" destOrd="0" presId="urn:microsoft.com/office/officeart/2008/layout/VerticalAccentList"/>
    <dgm:cxn modelId="{1EEC246E-09A8-45D4-A768-F05589CDE84F}" type="presParOf" srcId="{B81E24C6-3BD9-4958-A551-F6609C510F4F}" destId="{73E0DB70-0B08-437B-A969-A75052ACD27F}" srcOrd="5" destOrd="0" presId="urn:microsoft.com/office/officeart/2008/layout/VerticalAccentList"/>
    <dgm:cxn modelId="{9ECEA619-E2A9-4947-9BAA-53DD5CAED7F6}" type="presParOf" srcId="{B81E24C6-3BD9-4958-A551-F6609C510F4F}" destId="{2C8BE2A5-4CFD-478D-8D10-EFCF8EB3F27E}" srcOrd="6" destOrd="0" presId="urn:microsoft.com/office/officeart/2008/layout/VerticalAccentList"/>
    <dgm:cxn modelId="{7AF86303-355B-460D-962D-5369E827F345}" type="presParOf" srcId="{2EC6B910-524D-429B-B243-0F622F116F39}" destId="{A04B149A-3CF7-4DFB-B45B-42812533A88B}" srcOrd="5" destOrd="0" presId="urn:microsoft.com/office/officeart/2008/layout/VerticalAccentList"/>
    <dgm:cxn modelId="{85465C91-84B0-485E-9A36-1CD6B90AFBC6}" type="presParOf" srcId="{2EC6B910-524D-429B-B243-0F622F116F39}" destId="{1B1F99B3-589E-44E8-AB7F-9B34ECAD93FD}" srcOrd="6" destOrd="0" presId="urn:microsoft.com/office/officeart/2008/layout/VerticalAccentList"/>
    <dgm:cxn modelId="{6C7FA0A4-66E3-42B0-80C2-4490CB0F9260}" type="presParOf" srcId="{1B1F99B3-589E-44E8-AB7F-9B34ECAD93FD}" destId="{C150F0BE-FCA3-4DBD-A42F-7D366B34CEAC}" srcOrd="0" destOrd="0" presId="urn:microsoft.com/office/officeart/2008/layout/VerticalAccentList"/>
    <dgm:cxn modelId="{28C009D1-7B93-4EE0-AC9D-C4EA094A5EA0}" type="presParOf" srcId="{2EC6B910-524D-429B-B243-0F622F116F39}" destId="{067C7C7E-13A0-498A-8663-B90901E1A4BE}" srcOrd="7" destOrd="0" presId="urn:microsoft.com/office/officeart/2008/layout/VerticalAccentList"/>
    <dgm:cxn modelId="{2C0AC4DF-6EEE-417E-9D0A-A660228D795D}" type="presParOf" srcId="{067C7C7E-13A0-498A-8663-B90901E1A4BE}" destId="{8C06DC8A-3C12-4F6C-B0B7-552E03266D9A}" srcOrd="0" destOrd="0" presId="urn:microsoft.com/office/officeart/2008/layout/VerticalAccentList"/>
    <dgm:cxn modelId="{95D9278A-9600-48D1-83D8-3FE91E8637D8}" type="presParOf" srcId="{067C7C7E-13A0-498A-8663-B90901E1A4BE}" destId="{1B5BB7EF-7E27-4682-995E-5221200D86A9}" srcOrd="1" destOrd="0" presId="urn:microsoft.com/office/officeart/2008/layout/VerticalAccentList"/>
    <dgm:cxn modelId="{09A3AEAC-4411-4D53-A953-F8F92AAB1753}" type="presParOf" srcId="{067C7C7E-13A0-498A-8663-B90901E1A4BE}" destId="{3D171AAB-8600-4B2D-B06E-BD88AE64FA4E}" srcOrd="2" destOrd="0" presId="urn:microsoft.com/office/officeart/2008/layout/VerticalAccentList"/>
    <dgm:cxn modelId="{41A4CA26-3081-4ADF-9756-75F7263A21BC}" type="presParOf" srcId="{067C7C7E-13A0-498A-8663-B90901E1A4BE}" destId="{6A4AAB55-7E5D-4DB7-B286-FEC4797055AA}" srcOrd="3" destOrd="0" presId="urn:microsoft.com/office/officeart/2008/layout/VerticalAccentList"/>
    <dgm:cxn modelId="{CBEEF8EF-B1F3-4C49-8127-9631666EA405}" type="presParOf" srcId="{067C7C7E-13A0-498A-8663-B90901E1A4BE}" destId="{DB5CEA45-CB49-43FE-A38C-74395A2991C9}" srcOrd="4" destOrd="0" presId="urn:microsoft.com/office/officeart/2008/layout/VerticalAccentList"/>
    <dgm:cxn modelId="{762B27B6-6EB7-403B-8B67-CB9D25F741C0}" type="presParOf" srcId="{067C7C7E-13A0-498A-8663-B90901E1A4BE}" destId="{18634A19-303E-4B99-84C5-F639630B61B2}" srcOrd="5" destOrd="0" presId="urn:microsoft.com/office/officeart/2008/layout/VerticalAccentList"/>
    <dgm:cxn modelId="{B4E34D22-8F28-44FB-95F6-3A8411AB5671}" type="presParOf" srcId="{067C7C7E-13A0-498A-8663-B90901E1A4BE}" destId="{B2E42F4C-BCD5-4958-A608-BFDE3CF08024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8F88CA-6A88-402A-A5D9-8656E3CD2A1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90B416C-9C85-4D26-814D-F8656E8271FD}">
      <dgm:prSet phldrT="[Text]"/>
      <dgm:spPr/>
      <dgm:t>
        <a:bodyPr/>
        <a:lstStyle/>
        <a:p>
          <a:r>
            <a:rPr lang="en-US" dirty="0"/>
            <a:t>Parent Questionnaire</a:t>
          </a:r>
        </a:p>
      </dgm:t>
    </dgm:pt>
    <dgm:pt modelId="{54BFC96A-C926-4B7B-8FC1-285340BD4CEB}" type="parTrans" cxnId="{972FEAB1-96FA-4A77-9BC6-A27274D432A1}">
      <dgm:prSet/>
      <dgm:spPr/>
      <dgm:t>
        <a:bodyPr/>
        <a:lstStyle/>
        <a:p>
          <a:endParaRPr lang="en-US"/>
        </a:p>
      </dgm:t>
    </dgm:pt>
    <dgm:pt modelId="{D2133EC9-14DB-44C1-AB78-B5B70E5919E7}" type="sibTrans" cxnId="{972FEAB1-96FA-4A77-9BC6-A27274D432A1}">
      <dgm:prSet/>
      <dgm:spPr/>
      <dgm:t>
        <a:bodyPr/>
        <a:lstStyle/>
        <a:p>
          <a:endParaRPr lang="en-US"/>
        </a:p>
      </dgm:t>
    </dgm:pt>
    <dgm:pt modelId="{BADA4508-B8E1-4B6D-AA46-635BB2D18D6F}">
      <dgm:prSet phldrT="[Text]"/>
      <dgm:spPr/>
      <dgm:t>
        <a:bodyPr/>
        <a:lstStyle/>
        <a:p>
          <a:r>
            <a:rPr lang="en-US" dirty="0"/>
            <a:t>Movie Form</a:t>
          </a:r>
        </a:p>
      </dgm:t>
    </dgm:pt>
    <dgm:pt modelId="{BB39AF02-AED9-4DFF-997E-CB434E9D1FE3}" type="parTrans" cxnId="{03FEC46C-DA1C-4216-9993-AF4322C2D14F}">
      <dgm:prSet/>
      <dgm:spPr/>
      <dgm:t>
        <a:bodyPr/>
        <a:lstStyle/>
        <a:p>
          <a:endParaRPr lang="en-US"/>
        </a:p>
      </dgm:t>
    </dgm:pt>
    <dgm:pt modelId="{D8A4DF0D-002C-4CFC-8E43-1DB497FC47C5}" type="sibTrans" cxnId="{03FEC46C-DA1C-4216-9993-AF4322C2D14F}">
      <dgm:prSet/>
      <dgm:spPr/>
      <dgm:t>
        <a:bodyPr/>
        <a:lstStyle/>
        <a:p>
          <a:endParaRPr lang="en-US"/>
        </a:p>
      </dgm:t>
    </dgm:pt>
    <dgm:pt modelId="{3ED7254F-D329-40E3-806B-F4CCB0F4BD5D}">
      <dgm:prSet phldrT="[Text]"/>
      <dgm:spPr/>
      <dgm:t>
        <a:bodyPr/>
        <a:lstStyle/>
        <a:p>
          <a:r>
            <a:rPr lang="en-US" dirty="0"/>
            <a:t>Book Order</a:t>
          </a:r>
        </a:p>
      </dgm:t>
    </dgm:pt>
    <dgm:pt modelId="{E0DFC548-DD1C-4966-A880-F8F68666A9CA}" type="parTrans" cxnId="{11FF4AC0-6C7B-49EB-A3B2-1B26FAC59C7E}">
      <dgm:prSet/>
      <dgm:spPr/>
      <dgm:t>
        <a:bodyPr/>
        <a:lstStyle/>
        <a:p>
          <a:endParaRPr lang="en-US"/>
        </a:p>
      </dgm:t>
    </dgm:pt>
    <dgm:pt modelId="{522F6BEA-4B83-401E-920D-5D8FD28A8E20}" type="sibTrans" cxnId="{11FF4AC0-6C7B-49EB-A3B2-1B26FAC59C7E}">
      <dgm:prSet/>
      <dgm:spPr/>
      <dgm:t>
        <a:bodyPr/>
        <a:lstStyle/>
        <a:p>
          <a:endParaRPr lang="en-US"/>
        </a:p>
      </dgm:t>
    </dgm:pt>
    <dgm:pt modelId="{E7D9EE86-1391-4B3A-9A32-955E7C7B4DE5}" type="pres">
      <dgm:prSet presAssocID="{798F88CA-6A88-402A-A5D9-8656E3CD2A16}" presName="Name0" presStyleCnt="0">
        <dgm:presLayoutVars>
          <dgm:dir/>
          <dgm:resizeHandles val="exact"/>
        </dgm:presLayoutVars>
      </dgm:prSet>
      <dgm:spPr/>
    </dgm:pt>
    <dgm:pt modelId="{EEA94F7B-4158-447A-AF84-4D773CCF8278}" type="pres">
      <dgm:prSet presAssocID="{290B416C-9C85-4D26-814D-F8656E8271FD}" presName="node" presStyleLbl="node1" presStyleIdx="0" presStyleCnt="3" custLinFactY="53098" custLinFactNeighborX="1302" custLinFactNeighborY="100000">
        <dgm:presLayoutVars>
          <dgm:bulletEnabled val="1"/>
        </dgm:presLayoutVars>
      </dgm:prSet>
      <dgm:spPr/>
    </dgm:pt>
    <dgm:pt modelId="{2F22BC07-81F2-4B23-987F-FBD2F080C61C}" type="pres">
      <dgm:prSet presAssocID="{D2133EC9-14DB-44C1-AB78-B5B70E5919E7}" presName="sibTrans" presStyleLbl="sibTrans2D1" presStyleIdx="0" presStyleCnt="2"/>
      <dgm:spPr/>
    </dgm:pt>
    <dgm:pt modelId="{192AC633-7438-411B-A2E9-C33D8C0C904D}" type="pres">
      <dgm:prSet presAssocID="{D2133EC9-14DB-44C1-AB78-B5B70E5919E7}" presName="connectorText" presStyleLbl="sibTrans2D1" presStyleIdx="0" presStyleCnt="2"/>
      <dgm:spPr/>
    </dgm:pt>
    <dgm:pt modelId="{40E5E0BA-3ABE-457E-BF2E-D49B62089558}" type="pres">
      <dgm:prSet presAssocID="{BADA4508-B8E1-4B6D-AA46-635BB2D18D6F}" presName="node" presStyleLbl="node1" presStyleIdx="1" presStyleCnt="3" custLinFactY="53098" custLinFactNeighborX="0" custLinFactNeighborY="100000">
        <dgm:presLayoutVars>
          <dgm:bulletEnabled val="1"/>
        </dgm:presLayoutVars>
      </dgm:prSet>
      <dgm:spPr/>
    </dgm:pt>
    <dgm:pt modelId="{DB4464E0-2382-4A45-AD9E-D4C15EA65452}" type="pres">
      <dgm:prSet presAssocID="{D8A4DF0D-002C-4CFC-8E43-1DB497FC47C5}" presName="sibTrans" presStyleLbl="sibTrans2D1" presStyleIdx="1" presStyleCnt="2"/>
      <dgm:spPr/>
    </dgm:pt>
    <dgm:pt modelId="{E694C8E0-7027-4C64-B5A2-DCEA8D7ECA2A}" type="pres">
      <dgm:prSet presAssocID="{D8A4DF0D-002C-4CFC-8E43-1DB497FC47C5}" presName="connectorText" presStyleLbl="sibTrans2D1" presStyleIdx="1" presStyleCnt="2"/>
      <dgm:spPr/>
    </dgm:pt>
    <dgm:pt modelId="{E6403F34-34B6-43A9-AB30-72B0EA6212DE}" type="pres">
      <dgm:prSet presAssocID="{3ED7254F-D329-40E3-806B-F4CCB0F4BD5D}" presName="node" presStyleLbl="node1" presStyleIdx="2" presStyleCnt="3" custLinFactY="53098" custLinFactNeighborX="-10874" custLinFactNeighborY="100000">
        <dgm:presLayoutVars>
          <dgm:bulletEnabled val="1"/>
        </dgm:presLayoutVars>
      </dgm:prSet>
      <dgm:spPr/>
    </dgm:pt>
  </dgm:ptLst>
  <dgm:cxnLst>
    <dgm:cxn modelId="{1E037118-82EA-4AD1-BED6-050CDE620D11}" type="presOf" srcId="{3ED7254F-D329-40E3-806B-F4CCB0F4BD5D}" destId="{E6403F34-34B6-43A9-AB30-72B0EA6212DE}" srcOrd="0" destOrd="0" presId="urn:microsoft.com/office/officeart/2005/8/layout/process1"/>
    <dgm:cxn modelId="{5518152B-8509-4A83-B008-602A3D13AEFE}" type="presOf" srcId="{290B416C-9C85-4D26-814D-F8656E8271FD}" destId="{EEA94F7B-4158-447A-AF84-4D773CCF8278}" srcOrd="0" destOrd="0" presId="urn:microsoft.com/office/officeart/2005/8/layout/process1"/>
    <dgm:cxn modelId="{09706366-78D6-4249-A9DE-406D30688C6B}" type="presOf" srcId="{BADA4508-B8E1-4B6D-AA46-635BB2D18D6F}" destId="{40E5E0BA-3ABE-457E-BF2E-D49B62089558}" srcOrd="0" destOrd="0" presId="urn:microsoft.com/office/officeart/2005/8/layout/process1"/>
    <dgm:cxn modelId="{03FEC46C-DA1C-4216-9993-AF4322C2D14F}" srcId="{798F88CA-6A88-402A-A5D9-8656E3CD2A16}" destId="{BADA4508-B8E1-4B6D-AA46-635BB2D18D6F}" srcOrd="1" destOrd="0" parTransId="{BB39AF02-AED9-4DFF-997E-CB434E9D1FE3}" sibTransId="{D8A4DF0D-002C-4CFC-8E43-1DB497FC47C5}"/>
    <dgm:cxn modelId="{8CFEB270-427B-4F17-8EC1-8689C47586B0}" type="presOf" srcId="{D8A4DF0D-002C-4CFC-8E43-1DB497FC47C5}" destId="{DB4464E0-2382-4A45-AD9E-D4C15EA65452}" srcOrd="0" destOrd="0" presId="urn:microsoft.com/office/officeart/2005/8/layout/process1"/>
    <dgm:cxn modelId="{0E8EAB78-903A-4F93-86EE-9564287E682B}" type="presOf" srcId="{D8A4DF0D-002C-4CFC-8E43-1DB497FC47C5}" destId="{E694C8E0-7027-4C64-B5A2-DCEA8D7ECA2A}" srcOrd="1" destOrd="0" presId="urn:microsoft.com/office/officeart/2005/8/layout/process1"/>
    <dgm:cxn modelId="{972FEAB1-96FA-4A77-9BC6-A27274D432A1}" srcId="{798F88CA-6A88-402A-A5D9-8656E3CD2A16}" destId="{290B416C-9C85-4D26-814D-F8656E8271FD}" srcOrd="0" destOrd="0" parTransId="{54BFC96A-C926-4B7B-8FC1-285340BD4CEB}" sibTransId="{D2133EC9-14DB-44C1-AB78-B5B70E5919E7}"/>
    <dgm:cxn modelId="{11FF4AC0-6C7B-49EB-A3B2-1B26FAC59C7E}" srcId="{798F88CA-6A88-402A-A5D9-8656E3CD2A16}" destId="{3ED7254F-D329-40E3-806B-F4CCB0F4BD5D}" srcOrd="2" destOrd="0" parTransId="{E0DFC548-DD1C-4966-A880-F8F68666A9CA}" sibTransId="{522F6BEA-4B83-401E-920D-5D8FD28A8E20}"/>
    <dgm:cxn modelId="{163B2DC8-92E6-4130-9AEB-E8A360BB7DF6}" type="presOf" srcId="{D2133EC9-14DB-44C1-AB78-B5B70E5919E7}" destId="{2F22BC07-81F2-4B23-987F-FBD2F080C61C}" srcOrd="0" destOrd="0" presId="urn:microsoft.com/office/officeart/2005/8/layout/process1"/>
    <dgm:cxn modelId="{BCCDB9D7-78C0-4B75-A974-8CBEB57D958D}" type="presOf" srcId="{D2133EC9-14DB-44C1-AB78-B5B70E5919E7}" destId="{192AC633-7438-411B-A2E9-C33D8C0C904D}" srcOrd="1" destOrd="0" presId="urn:microsoft.com/office/officeart/2005/8/layout/process1"/>
    <dgm:cxn modelId="{3346C7E9-3410-4673-9A4B-33C3BC3E7F3B}" type="presOf" srcId="{798F88CA-6A88-402A-A5D9-8656E3CD2A16}" destId="{E7D9EE86-1391-4B3A-9A32-955E7C7B4DE5}" srcOrd="0" destOrd="0" presId="urn:microsoft.com/office/officeart/2005/8/layout/process1"/>
    <dgm:cxn modelId="{4E9DD40D-60BC-41A3-AEF9-B7AAB431E6DB}" type="presParOf" srcId="{E7D9EE86-1391-4B3A-9A32-955E7C7B4DE5}" destId="{EEA94F7B-4158-447A-AF84-4D773CCF8278}" srcOrd="0" destOrd="0" presId="urn:microsoft.com/office/officeart/2005/8/layout/process1"/>
    <dgm:cxn modelId="{5B9AE7F9-B260-4E95-B3BA-D233DAAD122B}" type="presParOf" srcId="{E7D9EE86-1391-4B3A-9A32-955E7C7B4DE5}" destId="{2F22BC07-81F2-4B23-987F-FBD2F080C61C}" srcOrd="1" destOrd="0" presId="urn:microsoft.com/office/officeart/2005/8/layout/process1"/>
    <dgm:cxn modelId="{B48778AD-3A7E-498C-9BC2-1FD2A2E0372F}" type="presParOf" srcId="{2F22BC07-81F2-4B23-987F-FBD2F080C61C}" destId="{192AC633-7438-411B-A2E9-C33D8C0C904D}" srcOrd="0" destOrd="0" presId="urn:microsoft.com/office/officeart/2005/8/layout/process1"/>
    <dgm:cxn modelId="{5B46C250-474D-4228-A3BA-DB8FB4A27160}" type="presParOf" srcId="{E7D9EE86-1391-4B3A-9A32-955E7C7B4DE5}" destId="{40E5E0BA-3ABE-457E-BF2E-D49B62089558}" srcOrd="2" destOrd="0" presId="urn:microsoft.com/office/officeart/2005/8/layout/process1"/>
    <dgm:cxn modelId="{4B9733BB-4726-46F2-B392-9049CE07D0E8}" type="presParOf" srcId="{E7D9EE86-1391-4B3A-9A32-955E7C7B4DE5}" destId="{DB4464E0-2382-4A45-AD9E-D4C15EA65452}" srcOrd="3" destOrd="0" presId="urn:microsoft.com/office/officeart/2005/8/layout/process1"/>
    <dgm:cxn modelId="{B6B0D812-0D9D-434C-ACA7-41733262F257}" type="presParOf" srcId="{DB4464E0-2382-4A45-AD9E-D4C15EA65452}" destId="{E694C8E0-7027-4C64-B5A2-DCEA8D7ECA2A}" srcOrd="0" destOrd="0" presId="urn:microsoft.com/office/officeart/2005/8/layout/process1"/>
    <dgm:cxn modelId="{AA6202DA-DF55-4CE2-98ED-7B1EE360C281}" type="presParOf" srcId="{E7D9EE86-1391-4B3A-9A32-955E7C7B4DE5}" destId="{E6403F34-34B6-43A9-AB30-72B0EA6212D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61FE-F21B-483E-B896-56D799785069}">
      <dsp:nvSpPr>
        <dsp:cNvPr id="0" name=""/>
        <dsp:cNvSpPr/>
      </dsp:nvSpPr>
      <dsp:spPr>
        <a:xfrm>
          <a:off x="304800" y="1019694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HIGHS</a:t>
          </a:r>
        </a:p>
      </dsp:txBody>
      <dsp:txXfrm>
        <a:off x="304800" y="1019694"/>
        <a:ext cx="5486400" cy="498763"/>
      </dsp:txXfrm>
    </dsp:sp>
    <dsp:sp modelId="{8554FF5A-B107-40CB-BD48-9D451758A9B9}">
      <dsp:nvSpPr>
        <dsp:cNvPr id="0" name=""/>
        <dsp:cNvSpPr/>
      </dsp:nvSpPr>
      <dsp:spPr>
        <a:xfrm>
          <a:off x="304800" y="1518458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CB668-1D95-45D0-BD30-13F13DF0102D}">
      <dsp:nvSpPr>
        <dsp:cNvPr id="0" name=""/>
        <dsp:cNvSpPr/>
      </dsp:nvSpPr>
      <dsp:spPr>
        <a:xfrm>
          <a:off x="1078992" y="1518458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02103-C519-4B4B-A300-D934E9051D30}">
      <dsp:nvSpPr>
        <dsp:cNvPr id="0" name=""/>
        <dsp:cNvSpPr/>
      </dsp:nvSpPr>
      <dsp:spPr>
        <a:xfrm>
          <a:off x="1853184" y="1518458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14960-F6EC-40FB-95F3-6B4C1E7F1C2C}">
      <dsp:nvSpPr>
        <dsp:cNvPr id="0" name=""/>
        <dsp:cNvSpPr/>
      </dsp:nvSpPr>
      <dsp:spPr>
        <a:xfrm>
          <a:off x="2627376" y="1518458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C9F204-63D0-40BE-BD75-629C865F1863}">
      <dsp:nvSpPr>
        <dsp:cNvPr id="0" name=""/>
        <dsp:cNvSpPr/>
      </dsp:nvSpPr>
      <dsp:spPr>
        <a:xfrm>
          <a:off x="3401568" y="1518458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517CA1-F488-41E0-BEAA-616A1DB8E97B}">
      <dsp:nvSpPr>
        <dsp:cNvPr id="0" name=""/>
        <dsp:cNvSpPr/>
      </dsp:nvSpPr>
      <dsp:spPr>
        <a:xfrm>
          <a:off x="4175760" y="1518458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1B5EF1-1515-4F44-A71E-DFAAFD189C67}">
      <dsp:nvSpPr>
        <dsp:cNvPr id="0" name=""/>
        <dsp:cNvSpPr/>
      </dsp:nvSpPr>
      <dsp:spPr>
        <a:xfrm>
          <a:off x="4949952" y="1518458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5D82E7-1D50-463A-97AE-EA3617D914AB}">
      <dsp:nvSpPr>
        <dsp:cNvPr id="0" name=""/>
        <dsp:cNvSpPr/>
      </dsp:nvSpPr>
      <dsp:spPr>
        <a:xfrm>
          <a:off x="304800" y="1721658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Medium</a:t>
          </a:r>
        </a:p>
      </dsp:txBody>
      <dsp:txXfrm>
        <a:off x="304800" y="1721658"/>
        <a:ext cx="5486400" cy="498763"/>
      </dsp:txXfrm>
    </dsp:sp>
    <dsp:sp modelId="{467AA287-AE8F-4095-8BE4-57107D275D17}">
      <dsp:nvSpPr>
        <dsp:cNvPr id="0" name=""/>
        <dsp:cNvSpPr/>
      </dsp:nvSpPr>
      <dsp:spPr>
        <a:xfrm>
          <a:off x="304800" y="2220421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A9C7A-B226-4B58-AB78-623957CA7AC6}">
      <dsp:nvSpPr>
        <dsp:cNvPr id="0" name=""/>
        <dsp:cNvSpPr/>
      </dsp:nvSpPr>
      <dsp:spPr>
        <a:xfrm>
          <a:off x="1078992" y="2220421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3FEB6-981B-438E-AC90-E5980528A0CD}">
      <dsp:nvSpPr>
        <dsp:cNvPr id="0" name=""/>
        <dsp:cNvSpPr/>
      </dsp:nvSpPr>
      <dsp:spPr>
        <a:xfrm>
          <a:off x="1853184" y="2220421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58649-4E65-4967-AB52-6136E465E40B}">
      <dsp:nvSpPr>
        <dsp:cNvPr id="0" name=""/>
        <dsp:cNvSpPr/>
      </dsp:nvSpPr>
      <dsp:spPr>
        <a:xfrm>
          <a:off x="2627376" y="2220421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F0836-CE81-49D3-8F0B-21C6D62EFC01}">
      <dsp:nvSpPr>
        <dsp:cNvPr id="0" name=""/>
        <dsp:cNvSpPr/>
      </dsp:nvSpPr>
      <dsp:spPr>
        <a:xfrm>
          <a:off x="3401568" y="2220421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E0DB70-0B08-437B-A969-A75052ACD27F}">
      <dsp:nvSpPr>
        <dsp:cNvPr id="0" name=""/>
        <dsp:cNvSpPr/>
      </dsp:nvSpPr>
      <dsp:spPr>
        <a:xfrm>
          <a:off x="4175760" y="2220421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BE2A5-4CFD-478D-8D10-EFCF8EB3F27E}">
      <dsp:nvSpPr>
        <dsp:cNvPr id="0" name=""/>
        <dsp:cNvSpPr/>
      </dsp:nvSpPr>
      <dsp:spPr>
        <a:xfrm>
          <a:off x="4949952" y="2220421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0F0BE-FCA3-4DBD-A42F-7D366B34CEAC}">
      <dsp:nvSpPr>
        <dsp:cNvPr id="0" name=""/>
        <dsp:cNvSpPr/>
      </dsp:nvSpPr>
      <dsp:spPr>
        <a:xfrm>
          <a:off x="304800" y="2423621"/>
          <a:ext cx="5486400" cy="498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Lows</a:t>
          </a:r>
        </a:p>
      </dsp:txBody>
      <dsp:txXfrm>
        <a:off x="304800" y="2423621"/>
        <a:ext cx="5486400" cy="498763"/>
      </dsp:txXfrm>
    </dsp:sp>
    <dsp:sp modelId="{8C06DC8A-3C12-4F6C-B0B7-552E03266D9A}">
      <dsp:nvSpPr>
        <dsp:cNvPr id="0" name=""/>
        <dsp:cNvSpPr/>
      </dsp:nvSpPr>
      <dsp:spPr>
        <a:xfrm>
          <a:off x="304800" y="2922385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BB7EF-7E27-4682-995E-5221200D86A9}">
      <dsp:nvSpPr>
        <dsp:cNvPr id="0" name=""/>
        <dsp:cNvSpPr/>
      </dsp:nvSpPr>
      <dsp:spPr>
        <a:xfrm>
          <a:off x="1078992" y="2922385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71AAB-8600-4B2D-B06E-BD88AE64FA4E}">
      <dsp:nvSpPr>
        <dsp:cNvPr id="0" name=""/>
        <dsp:cNvSpPr/>
      </dsp:nvSpPr>
      <dsp:spPr>
        <a:xfrm>
          <a:off x="1853184" y="2922385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AAB55-7E5D-4DB7-B286-FEC4797055AA}">
      <dsp:nvSpPr>
        <dsp:cNvPr id="0" name=""/>
        <dsp:cNvSpPr/>
      </dsp:nvSpPr>
      <dsp:spPr>
        <a:xfrm>
          <a:off x="2627376" y="2922385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CEA45-CB49-43FE-A38C-74395A2991C9}">
      <dsp:nvSpPr>
        <dsp:cNvPr id="0" name=""/>
        <dsp:cNvSpPr/>
      </dsp:nvSpPr>
      <dsp:spPr>
        <a:xfrm>
          <a:off x="3401568" y="2922385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634A19-303E-4B99-84C5-F639630B61B2}">
      <dsp:nvSpPr>
        <dsp:cNvPr id="0" name=""/>
        <dsp:cNvSpPr/>
      </dsp:nvSpPr>
      <dsp:spPr>
        <a:xfrm>
          <a:off x="4175760" y="2922385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42F4C-BCD5-4958-A608-BFDE3CF08024}">
      <dsp:nvSpPr>
        <dsp:cNvPr id="0" name=""/>
        <dsp:cNvSpPr/>
      </dsp:nvSpPr>
      <dsp:spPr>
        <a:xfrm>
          <a:off x="4949952" y="2922385"/>
          <a:ext cx="731520" cy="121920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94F7B-4158-447A-AF84-4D773CCF8278}">
      <dsp:nvSpPr>
        <dsp:cNvPr id="0" name=""/>
        <dsp:cNvSpPr/>
      </dsp:nvSpPr>
      <dsp:spPr>
        <a:xfrm>
          <a:off x="14382" y="108723"/>
          <a:ext cx="1681460" cy="1008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Parent Questionnaire</a:t>
          </a:r>
        </a:p>
      </dsp:txBody>
      <dsp:txXfrm>
        <a:off x="43931" y="138272"/>
        <a:ext cx="1622362" cy="949778"/>
      </dsp:txXfrm>
    </dsp:sp>
    <dsp:sp modelId="{2F22BC07-81F2-4B23-987F-FBD2F080C61C}">
      <dsp:nvSpPr>
        <dsp:cNvPr id="0" name=""/>
        <dsp:cNvSpPr/>
      </dsp:nvSpPr>
      <dsp:spPr>
        <a:xfrm>
          <a:off x="1861799" y="404660"/>
          <a:ext cx="351828" cy="417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861799" y="488060"/>
        <a:ext cx="246280" cy="250202"/>
      </dsp:txXfrm>
    </dsp:sp>
    <dsp:sp modelId="{40E5E0BA-3ABE-457E-BF2E-D49B62089558}">
      <dsp:nvSpPr>
        <dsp:cNvPr id="0" name=""/>
        <dsp:cNvSpPr/>
      </dsp:nvSpPr>
      <dsp:spPr>
        <a:xfrm>
          <a:off x="2359669" y="108723"/>
          <a:ext cx="1681460" cy="1008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Movie Form</a:t>
          </a:r>
        </a:p>
      </dsp:txBody>
      <dsp:txXfrm>
        <a:off x="2389218" y="138272"/>
        <a:ext cx="1622362" cy="949778"/>
      </dsp:txXfrm>
    </dsp:sp>
    <dsp:sp modelId="{DB4464E0-2382-4A45-AD9E-D4C15EA65452}">
      <dsp:nvSpPr>
        <dsp:cNvPr id="0" name=""/>
        <dsp:cNvSpPr/>
      </dsp:nvSpPr>
      <dsp:spPr>
        <a:xfrm>
          <a:off x="4190991" y="404660"/>
          <a:ext cx="317707" cy="4170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4190991" y="488060"/>
        <a:ext cx="222395" cy="250202"/>
      </dsp:txXfrm>
    </dsp:sp>
    <dsp:sp modelId="{E6403F34-34B6-43A9-AB30-72B0EA6212DE}">
      <dsp:nvSpPr>
        <dsp:cNvPr id="0" name=""/>
        <dsp:cNvSpPr/>
      </dsp:nvSpPr>
      <dsp:spPr>
        <a:xfrm>
          <a:off x="4640577" y="108723"/>
          <a:ext cx="1681460" cy="1008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Book Order</a:t>
          </a:r>
        </a:p>
      </dsp:txBody>
      <dsp:txXfrm>
        <a:off x="4670126" y="138272"/>
        <a:ext cx="1622362" cy="949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8630"/>
          </a:xfrm>
          <a:prstGeom prst="rect">
            <a:avLst/>
          </a:prstGeom>
        </p:spPr>
        <p:txBody>
          <a:bodyPr vert="horz" lIns="93849" tIns="46924" rIns="93849" bIns="469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8630"/>
          </a:xfrm>
          <a:prstGeom prst="rect">
            <a:avLst/>
          </a:prstGeom>
        </p:spPr>
        <p:txBody>
          <a:bodyPr vert="horz" lIns="93849" tIns="46924" rIns="93849" bIns="46924" rtlCol="0"/>
          <a:lstStyle>
            <a:lvl1pPr algn="r">
              <a:defRPr sz="1200"/>
            </a:lvl1pPr>
          </a:lstStyle>
          <a:p>
            <a:fld id="{E9BD618E-1882-4557-A40E-E3E37BC05E1C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49" tIns="46924" rIns="93849" bIns="469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51985"/>
            <a:ext cx="5642610" cy="4217670"/>
          </a:xfrm>
          <a:prstGeom prst="rect">
            <a:avLst/>
          </a:prstGeom>
        </p:spPr>
        <p:txBody>
          <a:bodyPr vert="horz" lIns="93849" tIns="46924" rIns="93849" bIns="469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56414" cy="468630"/>
          </a:xfrm>
          <a:prstGeom prst="rect">
            <a:avLst/>
          </a:prstGeom>
        </p:spPr>
        <p:txBody>
          <a:bodyPr vert="horz" lIns="93849" tIns="46924" rIns="93849" bIns="469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902343"/>
            <a:ext cx="3056414" cy="468630"/>
          </a:xfrm>
          <a:prstGeom prst="rect">
            <a:avLst/>
          </a:prstGeom>
        </p:spPr>
        <p:txBody>
          <a:bodyPr vert="horz" lIns="93849" tIns="46924" rIns="93849" bIns="46924" rtlCol="0" anchor="b"/>
          <a:lstStyle>
            <a:lvl1pPr algn="r">
              <a:defRPr sz="1200"/>
            </a:lvl1pPr>
          </a:lstStyle>
          <a:p>
            <a:fld id="{840939F7-E435-4E61-B123-B53D19B12D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1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939F7-E435-4E61-B123-B53D19B12D3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</a:t>
            </a:r>
            <a:r>
              <a:rPr lang="en-US" baseline="0" dirty="0"/>
              <a:t> about my family, gym, running, </a:t>
            </a:r>
            <a:r>
              <a:rPr lang="en-US" baseline="0"/>
              <a:t>chicago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939F7-E435-4E61-B123-B53D19B12D3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939F7-E435-4E61-B123-B53D19B12D3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05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939F7-E435-4E61-B123-B53D19B12D3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9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  <p:sndAc>
      <p:stSnd>
        <p:snd r:embed="rId1" name="voltag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  <p:sndAc>
      <p:stSnd>
        <p:snd r:embed="rId1" name="voltag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dissolve/>
    <p:sndAc>
      <p:stSnd>
        <p:snd r:embed="rId13" name="voltage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1184FFC-7CA1-4B0F-9C04-8DC8E5FF7ADF}" type="datetimeFigureOut">
              <a:rPr lang="en-US" smtClean="0"/>
              <a:pPr/>
              <a:t>8/11/2025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264840F-3FC1-466C-BA13-BCDA57012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>
    <p:dissolve/>
    <p:sndAc>
      <p:stSnd>
        <p:snd r:embed="rId13" name="voltage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androsmaniac.blogspot.com/2013/02/the-hp-pavilion-14-chromebook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neidercats.wixsite.com/mysite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flickr.com/photos/mazzastick/8471029060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hyperlink" Target="&#9654;%20Ray%20Lewis%20-%20Effort%20-%20YouTube.ht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wmf"/><Relationship Id="rId7" Type="http://schemas.openxmlformats.org/officeDocument/2006/relationships/diagramColors" Target="../diagrams/colors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Room 18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Mr. Schneider</a:t>
            </a:r>
          </a:p>
        </p:txBody>
      </p:sp>
      <p:pic>
        <p:nvPicPr>
          <p:cNvPr id="1026" name="Picture 2" descr="C:\Program Files\Microsoft Office\MEDIA\CAGCAT10\j021769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84588" y="4683125"/>
            <a:ext cx="1747837" cy="1693863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938" y="482600"/>
            <a:ext cx="1479550" cy="18208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Writing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Narrative</a:t>
            </a:r>
          </a:p>
          <a:p>
            <a:r>
              <a:rPr lang="en-US" sz="3200" dirty="0"/>
              <a:t>Descriptive</a:t>
            </a:r>
          </a:p>
          <a:p>
            <a:r>
              <a:rPr lang="en-US" sz="3200" dirty="0"/>
              <a:t>Expository/Opinion</a:t>
            </a:r>
          </a:p>
          <a:p>
            <a:r>
              <a:rPr lang="en-US" sz="3200" dirty="0"/>
              <a:t>Inform</a:t>
            </a:r>
          </a:p>
          <a:p>
            <a:r>
              <a:rPr lang="en-US" sz="3200" dirty="0"/>
              <a:t>Research</a:t>
            </a:r>
          </a:p>
          <a:p>
            <a:pPr>
              <a:buNone/>
            </a:pPr>
            <a:endParaRPr lang="en-US" sz="3200" dirty="0"/>
          </a:p>
        </p:txBody>
      </p:sp>
      <p:pic>
        <p:nvPicPr>
          <p:cNvPr id="4098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2432050" cy="2843213"/>
          </a:xfrm>
          <a:prstGeom prst="rect">
            <a:avLst/>
          </a:prstGeom>
          <a:noFill/>
        </p:spPr>
      </p:pic>
      <p:pic>
        <p:nvPicPr>
          <p:cNvPr id="4099" name="Picture 3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9718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029200"/>
            <a:ext cx="8183880" cy="1051560"/>
          </a:xfrm>
        </p:spPr>
        <p:txBody>
          <a:bodyPr/>
          <a:lstStyle/>
          <a:p>
            <a:r>
              <a:rPr lang="en-US" dirty="0"/>
              <a:t>Math Program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676400"/>
            <a:ext cx="6870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Website is THINK CENTRAL</a:t>
            </a:r>
          </a:p>
          <a:p>
            <a:r>
              <a:rPr lang="en-US" sz="2400" dirty="0"/>
              <a:t> Common Core workbook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Math Homework/Remembering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Chapter pacing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Whole class-Practice skills-independent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YOU CAN ACCESS THE MATH BOOK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AND MATH HOMEWORK BOOK ON CLEVER</a:t>
            </a:r>
          </a:p>
        </p:txBody>
      </p:sp>
      <p:pic>
        <p:nvPicPr>
          <p:cNvPr id="2050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914400"/>
            <a:ext cx="1100023" cy="18050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B7B0-4138-4B7F-842E-265CEAD5B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PROGRAM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E78638-C347-412D-AE55-F000927A965D}"/>
              </a:ext>
            </a:extLst>
          </p:cNvPr>
          <p:cNvSpPr txBox="1"/>
          <p:nvPr/>
        </p:nvSpPr>
        <p:spPr>
          <a:xfrm>
            <a:off x="1143000" y="1066800"/>
            <a:ext cx="62208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FUSD HISTORY PROGRAM</a:t>
            </a:r>
          </a:p>
          <a:p>
            <a:endParaRPr lang="en-US" dirty="0"/>
          </a:p>
          <a:p>
            <a:r>
              <a:rPr lang="en-US" dirty="0"/>
              <a:t>THE NAME OF THE HISTORY PROGRAM IS CALLED…</a:t>
            </a:r>
          </a:p>
          <a:p>
            <a:r>
              <a:rPr lang="en-US" dirty="0">
                <a:solidFill>
                  <a:srgbClr val="FF0000"/>
                </a:solidFill>
              </a:rPr>
              <a:t>SOCIAL STUDIES ALIVE!</a:t>
            </a:r>
          </a:p>
          <a:p>
            <a:r>
              <a:rPr lang="en-US" dirty="0">
                <a:solidFill>
                  <a:srgbClr val="FF0000"/>
                </a:solidFill>
              </a:rPr>
              <a:t>CALIFORNIA COMMUNITIES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Understanding Geography of the World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Finding Places in California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Geography and the Way We Live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American Indians in California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Settling in California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Making Communities Better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Government in the United States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Citizens and Participation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Protecting the Environment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Economy, Choices in a Free Market, Using Money</a:t>
            </a:r>
          </a:p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147875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know when there’s a test?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13729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Friday -Reading test (Benchmark)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Thursday – Spelling test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Math-end of every chapter/ practice test-quizzes</a:t>
            </a:r>
          </a:p>
          <a:p>
            <a:r>
              <a:rPr lang="en-US" sz="2400" dirty="0"/>
              <a:t> in between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Science/History tests-Fridays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4098" name="Picture 2" descr="C:\Program Files\Microsoft Office\MEDIA\CAGCAT10\j02860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3254611"/>
            <a:ext cx="1371600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n-US" dirty="0"/>
              <a:t>           Extra PE (Cal 200)</a:t>
            </a:r>
            <a:br>
              <a:rPr lang="en-US" dirty="0"/>
            </a:br>
            <a:r>
              <a:rPr lang="en-US" dirty="0"/>
              <a:t>       100 minutes per week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145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6105"/>
      </p:ext>
    </p:extLst>
  </p:cSld>
  <p:clrMapOvr>
    <a:masterClrMapping/>
  </p:clrMapOvr>
  <p:transition>
    <p:dissolve/>
    <p:sndAc>
      <p:stSnd>
        <p:snd r:embed="rId3" name="voltag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351F-0D1A-4ADF-2A6E-1DA77315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CLASSROOM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5BA9C-EE04-DD49-D1E6-15C2D184DB48}"/>
              </a:ext>
            </a:extLst>
          </p:cNvPr>
          <p:cNvSpPr txBox="1"/>
          <p:nvPr/>
        </p:nvSpPr>
        <p:spPr>
          <a:xfrm>
            <a:off x="762000" y="838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CHROME BOOKS</a:t>
            </a:r>
          </a:p>
          <a:p>
            <a:endParaRPr lang="en-US" sz="2400" dirty="0"/>
          </a:p>
          <a:p>
            <a:r>
              <a:rPr lang="en-US" sz="2400" dirty="0"/>
              <a:t>GOOGLE CLASSROOM (PARENTS SET UP)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 descr="A black computer with a screen on">
            <a:extLst>
              <a:ext uri="{FF2B5EF4-FFF2-40B4-BE49-F238E27FC236}">
                <a16:creationId xmlns:a16="http://schemas.microsoft.com/office/drawing/2014/main" id="{192B235C-42AB-8D3C-6EA6-D0F51B73E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828800" y="2057400"/>
            <a:ext cx="3886200" cy="33056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A91B8E-A84B-C8FA-8D8B-8C49ADE32557}"/>
              </a:ext>
            </a:extLst>
          </p:cNvPr>
          <p:cNvSpPr txBox="1"/>
          <p:nvPr/>
        </p:nvSpPr>
        <p:spPr>
          <a:xfrm>
            <a:off x="1828800" y="6009426"/>
            <a:ext cx="388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androsmaniac.blogspot.com/2013/02/the-hp-pavilion-14-chromebook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71270585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98A2C-272A-AF7C-3A4E-CC0BF593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CA3BF71F-C6C5-57E9-D7AF-256D7211D0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7307"/>
            <a:ext cx="9144000" cy="48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76412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41AEB-7C42-7D1D-046E-4FFC195A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2" y="571500"/>
            <a:ext cx="75723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34219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7B8257-035D-D5A4-5EFF-52934152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609600"/>
            <a:ext cx="73247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66152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0F14-2E3C-6EA8-75D9-31751AB1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723F52-DD6C-B939-E1B5-FC86951B1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882"/>
            <a:ext cx="9144000" cy="60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04254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uple of boys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CE1C3DE-F788-F2F6-0D73-E09154C02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57250"/>
            <a:ext cx="6680200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63873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66181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en-US" dirty="0"/>
              <a:t>Panther Prowl-Donations</a:t>
            </a:r>
            <a:br>
              <a:rPr lang="en-US" dirty="0"/>
            </a:br>
            <a:r>
              <a:rPr lang="en-US" dirty="0"/>
              <a:t>Goal is $75.00 per child (online)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50376"/>
            <a:ext cx="2286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Folders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Art supplies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School Bus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Ink Cartridges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Pizza Parties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Auction Prizes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Workbooks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Software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Notebooks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Labels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Film developing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Manipulative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Batteries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tape</a:t>
            </a:r>
          </a:p>
        </p:txBody>
      </p:sp>
      <p:pic>
        <p:nvPicPr>
          <p:cNvPr id="5122" name="Picture 2" descr="C:\Program Files\Microsoft Office\MEDIA\CAGCAT10\j0222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685800"/>
            <a:ext cx="1779587" cy="1787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 CARDS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000" dirty="0"/>
              <a:t>STANDARD BASED GRADING USING 1,2,3,4 </a:t>
            </a:r>
          </a:p>
          <a:p>
            <a:pPr algn="l"/>
            <a:r>
              <a:rPr lang="en-US" sz="12000" dirty="0">
                <a:solidFill>
                  <a:srgbClr val="0070C0"/>
                </a:solidFill>
              </a:rPr>
              <a:t>I NORMALLY DO NOT GIVE OUT FOURS IN ACADEMICS UNTIL THE THIRD TRIMESTER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45921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A274E8C-E271-411A-82E3-0E52D8925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28700" y="-800100"/>
            <a:ext cx="68580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05521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381000"/>
            <a:ext cx="50292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FIELD TRIPS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Volunteers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Tule Ponds</a:t>
            </a:r>
          </a:p>
          <a:p>
            <a:pPr marL="109728" indent="0">
              <a:buNone/>
            </a:pPr>
            <a:r>
              <a:rPr lang="en-US" dirty="0"/>
              <a:t>Coyote Hills</a:t>
            </a:r>
          </a:p>
          <a:p>
            <a:pPr marL="109728" indent="0">
              <a:buNone/>
            </a:pPr>
            <a:r>
              <a:rPr lang="en-US" dirty="0"/>
              <a:t>Blackhawk Museum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STILL NEED PERMISSION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7" name="Picture 3" descr="C:\Program Files\Microsoft Office\MEDIA\CAGCAT10\j02150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2689" y="0"/>
            <a:ext cx="1661311" cy="25998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CBC7-8E1F-DC10-D4E0-64CF7CC3D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8183880" cy="855550"/>
          </a:xfrm>
        </p:spPr>
        <p:txBody>
          <a:bodyPr/>
          <a:lstStyle/>
          <a:p>
            <a:r>
              <a:rPr lang="en-US" dirty="0"/>
              <a:t>INDEPENDENT STUDY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C19D2-0AB8-A259-FC0E-CA73097FDBD5}"/>
              </a:ext>
            </a:extLst>
          </p:cNvPr>
          <p:cNvSpPr txBox="1"/>
          <p:nvPr/>
        </p:nvSpPr>
        <p:spPr>
          <a:xfrm>
            <a:off x="762000" y="213360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Independent Study granted for  elementary</a:t>
            </a:r>
          </a:p>
          <a:p>
            <a:endParaRPr lang="en-US" sz="2800" dirty="0"/>
          </a:p>
          <a:p>
            <a:r>
              <a:rPr lang="en-US" sz="2800" dirty="0"/>
              <a:t>Give at least ten days notice to OFFICE</a:t>
            </a:r>
          </a:p>
          <a:p>
            <a:endParaRPr lang="en-US" sz="2800" dirty="0"/>
          </a:p>
          <a:p>
            <a:r>
              <a:rPr lang="en-US" sz="2800" dirty="0"/>
              <a:t>All work given to student must be completed and turned in on day of return.</a:t>
            </a:r>
          </a:p>
        </p:txBody>
      </p:sp>
    </p:spTree>
    <p:extLst>
      <p:ext uri="{BB962C8B-B14F-4D97-AF65-F5344CB8AC3E}">
        <p14:creationId xmlns:p14="http://schemas.microsoft.com/office/powerpoint/2010/main" val="3357882013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D6D3-8070-2041-F3D3-FE4C67CCB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11A3A-07E1-882D-24D1-C23141B851B7}"/>
              </a:ext>
            </a:extLst>
          </p:cNvPr>
          <p:cNvSpPr txBox="1"/>
          <p:nvPr/>
        </p:nvSpPr>
        <p:spPr>
          <a:xfrm>
            <a:off x="990600" y="914400"/>
            <a:ext cx="7315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THE OFFICE FOR ALL ABSENCES</a:t>
            </a:r>
          </a:p>
          <a:p>
            <a:endParaRPr lang="en-US" dirty="0"/>
          </a:p>
          <a:p>
            <a:r>
              <a:rPr lang="en-US" dirty="0"/>
              <a:t>CONTACT THE OFFICE FOR EARLY PICKUPS</a:t>
            </a:r>
          </a:p>
          <a:p>
            <a:endParaRPr lang="en-US" dirty="0"/>
          </a:p>
          <a:p>
            <a:r>
              <a:rPr lang="en-US" dirty="0"/>
              <a:t>SIGN IN </a:t>
            </a:r>
            <a:r>
              <a:rPr lang="en-US"/>
              <a:t>WHEN VISITING</a:t>
            </a:r>
          </a:p>
          <a:p>
            <a:endParaRPr lang="en-US" dirty="0"/>
          </a:p>
          <a:p>
            <a:r>
              <a:rPr lang="en-US" dirty="0"/>
              <a:t>CONTACT THE OFFICE FOR ALL INDEPENDENT STUDIES</a:t>
            </a:r>
          </a:p>
        </p:txBody>
      </p:sp>
    </p:spTree>
    <p:extLst>
      <p:ext uri="{BB962C8B-B14F-4D97-AF65-F5344CB8AC3E}">
        <p14:creationId xmlns:p14="http://schemas.microsoft.com/office/powerpoint/2010/main" val="1540046541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90600"/>
            <a:ext cx="7772400" cy="1829761"/>
          </a:xfrm>
        </p:spPr>
        <p:txBody>
          <a:bodyPr/>
          <a:lstStyle/>
          <a:p>
            <a:r>
              <a:rPr lang="en-US" dirty="0"/>
              <a:t>Extra Credit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099" y="3962400"/>
            <a:ext cx="7772400" cy="119970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/>
              <a:t>Bring in any material from home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Buy workbooks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Bring in books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Students can use worksheets/books I provide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/>
              <a:t>Packets given out monthly</a:t>
            </a:r>
          </a:p>
        </p:txBody>
      </p:sp>
      <p:pic>
        <p:nvPicPr>
          <p:cNvPr id="1026" name="Picture 2" descr="C:\Program Files\Microsoft Office\MEDIA\CAGCAT10\j0233070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762000"/>
            <a:ext cx="2961992" cy="14847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609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RESOURCE PROGRAM/SPEECH</a:t>
            </a:r>
          </a:p>
        </p:txBody>
      </p:sp>
    </p:spTree>
    <p:extLst>
      <p:ext uri="{BB962C8B-B14F-4D97-AF65-F5344CB8AC3E}">
        <p14:creationId xmlns:p14="http://schemas.microsoft.com/office/powerpoint/2010/main" val="3918706130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FOOD POLICY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food must be store bought for parties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Students may not share food</a:t>
            </a:r>
          </a:p>
          <a:p>
            <a:r>
              <a:rPr lang="en-US" dirty="0">
                <a:highlight>
                  <a:srgbClr val="FFFF00"/>
                </a:highlight>
              </a:rPr>
              <a:t>No food items for birthdays</a:t>
            </a:r>
          </a:p>
        </p:txBody>
      </p:sp>
    </p:spTree>
    <p:extLst>
      <p:ext uri="{BB962C8B-B14F-4D97-AF65-F5344CB8AC3E}">
        <p14:creationId xmlns:p14="http://schemas.microsoft.com/office/powerpoint/2010/main" val="2790278063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Volunteers – Room Parent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Putting material together</a:t>
            </a:r>
          </a:p>
          <a:p>
            <a:r>
              <a:rPr lang="en-US" dirty="0"/>
              <a:t>Language help</a:t>
            </a:r>
          </a:p>
          <a:p>
            <a:r>
              <a:rPr lang="en-US" dirty="0"/>
              <a:t>Field trips</a:t>
            </a:r>
          </a:p>
          <a:p>
            <a:r>
              <a:rPr lang="en-US" dirty="0"/>
              <a:t>Art/culture/music</a:t>
            </a:r>
          </a:p>
          <a:p>
            <a:r>
              <a:rPr lang="en-US" dirty="0"/>
              <a:t>Parties</a:t>
            </a:r>
          </a:p>
          <a:p>
            <a:r>
              <a:rPr lang="en-US" dirty="0"/>
              <a:t>Room Parent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Program Files\Microsoft Office\MEDIA\CAGCAT10\j03010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is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Rays of hope</a:t>
            </a:r>
          </a:p>
        </p:txBody>
      </p:sp>
      <p:pic>
        <p:nvPicPr>
          <p:cNvPr id="5" name="Picture Placeholder 4" descr="Sunset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138" b="1138"/>
          <a:stretch>
            <a:fillRect/>
          </a:stretch>
        </p:blipFill>
        <p:spPr/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fun activities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Friday Fun </a:t>
            </a:r>
          </a:p>
          <a:p>
            <a:r>
              <a:rPr lang="en-US" dirty="0"/>
              <a:t>Buddy Class with 5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Plays</a:t>
            </a:r>
          </a:p>
          <a:p>
            <a:r>
              <a:rPr lang="en-US" dirty="0"/>
              <a:t>Pizza Parties</a:t>
            </a:r>
          </a:p>
          <a:p>
            <a:r>
              <a:rPr lang="en-US" dirty="0"/>
              <a:t>Holiday Parties</a:t>
            </a:r>
          </a:p>
          <a:p>
            <a:r>
              <a:rPr lang="en-US" dirty="0"/>
              <a:t>Recital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75480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1E59F3-0443-48AA-B5B3-E213294C219A}"/>
              </a:ext>
            </a:extLst>
          </p:cNvPr>
          <p:cNvSpPr txBox="1"/>
          <p:nvPr/>
        </p:nvSpPr>
        <p:spPr>
          <a:xfrm>
            <a:off x="1066800" y="1219200"/>
            <a:ext cx="758171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PLEASE FILL OUT THE PARENT QUESTIONNAIRE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PLEASE RETURN </a:t>
            </a:r>
            <a:r>
              <a:rPr lang="en-US">
                <a:solidFill>
                  <a:srgbClr val="0070C0"/>
                </a:solidFill>
              </a:rPr>
              <a:t>THE MOVIE/LIBRARY </a:t>
            </a:r>
            <a:r>
              <a:rPr lang="en-US" dirty="0">
                <a:solidFill>
                  <a:srgbClr val="0070C0"/>
                </a:solidFill>
              </a:rPr>
              <a:t>PERMISSION SLIP FORM.</a:t>
            </a:r>
          </a:p>
          <a:p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SCHOLASTIC BOOK ORDERS WILL BE SENT OUT ONCE PER</a:t>
            </a:r>
          </a:p>
          <a:p>
            <a:r>
              <a:rPr lang="en-US" dirty="0">
                <a:solidFill>
                  <a:srgbClr val="00B050"/>
                </a:solidFill>
              </a:rPr>
              <a:t>MONTH.  ALL BOOK ORDERS WILL BE ONLINE.  I WILL SEND OUT INFORMATION ON HOW TO PLACE A BOOK ORDER.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2AA52E6-E81B-4A45-956C-0D10C5B11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583128"/>
              </p:ext>
            </p:extLst>
          </p:nvPr>
        </p:nvGraphicFramePr>
        <p:xfrm>
          <a:off x="1676400" y="4343400"/>
          <a:ext cx="6400800" cy="11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0685396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look over my weekly newsletter!</a:t>
            </a:r>
          </a:p>
          <a:p>
            <a:endParaRPr lang="en-US" dirty="0"/>
          </a:p>
          <a:p>
            <a:r>
              <a:rPr lang="en-US" dirty="0"/>
              <a:t>Click on the link below my name</a:t>
            </a:r>
          </a:p>
          <a:p>
            <a:endParaRPr lang="en-US" dirty="0"/>
          </a:p>
          <a:p>
            <a:r>
              <a:rPr lang="en-US" dirty="0"/>
              <a:t>Mr. Schneider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https://schneidercats.wixsite.com/mysite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07545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D96EA78-B972-6A1C-5754-9DC6F81FB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524671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EFB48F17-F95E-D276-2651-C9510133CA45}"/>
              </a:ext>
            </a:extLst>
          </p:cNvPr>
          <p:cNvSpPr/>
          <p:nvPr/>
        </p:nvSpPr>
        <p:spPr>
          <a:xfrm>
            <a:off x="3733800" y="1600200"/>
            <a:ext cx="609600" cy="1447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4383C32-DEF9-4245-7A3C-ADF0A072A8A6}"/>
              </a:ext>
            </a:extLst>
          </p:cNvPr>
          <p:cNvSpPr/>
          <p:nvPr/>
        </p:nvSpPr>
        <p:spPr>
          <a:xfrm>
            <a:off x="2362200" y="1524000"/>
            <a:ext cx="609600" cy="1600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F1A82B-C754-72F2-3C29-D7010B0CE2ED}"/>
              </a:ext>
            </a:extLst>
          </p:cNvPr>
          <p:cNvSpPr txBox="1"/>
          <p:nvPr/>
        </p:nvSpPr>
        <p:spPr>
          <a:xfrm>
            <a:off x="4318590" y="3429000"/>
            <a:ext cx="78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2</a:t>
            </a:r>
            <a:r>
              <a:rPr lang="en-US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1453310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C520A-01CF-F75C-B390-73C12DBD2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609600"/>
            <a:ext cx="8458200" cy="548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807731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9F58-F1FC-4D10-7A50-AF57F326B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1600" y="1820206"/>
            <a:ext cx="3313176" cy="1352762"/>
          </a:xfrm>
        </p:spPr>
        <p:txBody>
          <a:bodyPr/>
          <a:lstStyle/>
          <a:p>
            <a:r>
              <a:rPr lang="en-US" dirty="0"/>
              <a:t>Discipline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6FCAD-A3DC-55B6-4B06-DF544B43C0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WORK WITH THE TEACHER.  LET’S COME UP WITH A PLAN.</a:t>
            </a:r>
          </a:p>
        </p:txBody>
      </p:sp>
      <p:pic>
        <p:nvPicPr>
          <p:cNvPr id="5" name="Picture 4" descr="A black sign with white text&#10;&#10;Description automatically generated">
            <a:extLst>
              <a:ext uri="{FF2B5EF4-FFF2-40B4-BE49-F238E27FC236}">
                <a16:creationId xmlns:a16="http://schemas.microsoft.com/office/drawing/2014/main" id="{D244E822-BE4B-F949-D9D4-856E56C3F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9098" y="511480"/>
            <a:ext cx="3524250" cy="2971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889F4C-2704-2BFA-7403-A0FC561D4132}"/>
              </a:ext>
            </a:extLst>
          </p:cNvPr>
          <p:cNvSpPr txBox="1"/>
          <p:nvPr/>
        </p:nvSpPr>
        <p:spPr>
          <a:xfrm>
            <a:off x="2809875" y="5910262"/>
            <a:ext cx="3524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flickr.com/photos/mazzastick/847102906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110706495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729845-0B05-8FA2-0B62-1359610310A3}"/>
              </a:ext>
            </a:extLst>
          </p:cNvPr>
          <p:cNvSpPr txBox="1"/>
          <p:nvPr/>
        </p:nvSpPr>
        <p:spPr>
          <a:xfrm>
            <a:off x="1447800" y="1600200"/>
            <a:ext cx="6477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School is from 8:10-2:15</a:t>
            </a:r>
          </a:p>
          <a:p>
            <a:r>
              <a:rPr lang="en-US" dirty="0">
                <a:effectLst/>
              </a:rPr>
              <a:t>If a student is late, get a tardy slip from office</a:t>
            </a:r>
          </a:p>
          <a:p>
            <a:r>
              <a:rPr lang="en-US" dirty="0">
                <a:effectLst/>
              </a:rPr>
              <a:t>Every Wednesday school ends at 1:09</a:t>
            </a:r>
          </a:p>
          <a:p>
            <a:r>
              <a:rPr lang="en-US" dirty="0">
                <a:effectLst/>
              </a:rPr>
              <a:t>​</a:t>
            </a:r>
          </a:p>
          <a:p>
            <a:r>
              <a:rPr lang="en-US" dirty="0">
                <a:effectLst/>
              </a:rPr>
              <a:t>MON SCIENCE    12:15 – 12:45</a:t>
            </a:r>
          </a:p>
          <a:p>
            <a:r>
              <a:rPr lang="en-US" dirty="0"/>
              <a:t>MON PE 10:45 – 11:30</a:t>
            </a:r>
          </a:p>
          <a:p>
            <a:r>
              <a:rPr lang="en-US" dirty="0">
                <a:effectLst/>
              </a:rPr>
              <a:t>TUE  PE             11:00 – 11:30</a:t>
            </a:r>
          </a:p>
          <a:p>
            <a:r>
              <a:rPr lang="en-US" dirty="0"/>
              <a:t>WED SCIENCE    8:40 – 9:10</a:t>
            </a:r>
            <a:r>
              <a:rPr lang="en-US" dirty="0">
                <a:effectLst/>
              </a:rPr>
              <a:t>​</a:t>
            </a:r>
          </a:p>
          <a:p>
            <a:r>
              <a:rPr lang="en-US" dirty="0"/>
              <a:t>THUR. COMPUTERS 1:45 – 2:15</a:t>
            </a:r>
          </a:p>
          <a:p>
            <a:r>
              <a:rPr lang="en-US" dirty="0">
                <a:effectLst/>
              </a:rPr>
              <a:t>FRI COMPUTERS     8:10 – 8:40</a:t>
            </a:r>
          </a:p>
          <a:p>
            <a:r>
              <a:rPr lang="en-US" dirty="0"/>
              <a:t>FRI LIBRARY          10:00 </a:t>
            </a:r>
            <a:r>
              <a:rPr lang="en-US"/>
              <a:t>– 10:30</a:t>
            </a:r>
          </a:p>
          <a:p>
            <a:endParaRPr lang="en-US" dirty="0">
              <a:effectLst/>
            </a:endParaRPr>
          </a:p>
          <a:p>
            <a:r>
              <a:rPr lang="en-US" dirty="0">
                <a:effectLst/>
              </a:rPr>
              <a:t>LUNCH IS 11:35 - 12:15 everyday</a:t>
            </a:r>
          </a:p>
          <a:p>
            <a:r>
              <a:rPr lang="en-US" dirty="0">
                <a:effectLst/>
              </a:rPr>
              <a:t>​</a:t>
            </a:r>
          </a:p>
          <a:p>
            <a:r>
              <a:rPr lang="en-US" dirty="0">
                <a:effectLst/>
              </a:rPr>
              <a:t>Recess 9:40 – </a:t>
            </a:r>
            <a:r>
              <a:rPr lang="en-US" dirty="0"/>
              <a:t>9:55</a:t>
            </a:r>
            <a:r>
              <a:rPr lang="en-US" dirty="0">
                <a:effectLst/>
              </a:rPr>
              <a:t> everyday and 1:20 - 1:30</a:t>
            </a:r>
          </a:p>
        </p:txBody>
      </p:sp>
    </p:spTree>
    <p:extLst>
      <p:ext uri="{BB962C8B-B14F-4D97-AF65-F5344CB8AC3E}">
        <p14:creationId xmlns:p14="http://schemas.microsoft.com/office/powerpoint/2010/main" val="2193018362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90600"/>
            <a:ext cx="7543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WISH LIST</a:t>
            </a:r>
          </a:p>
          <a:p>
            <a:pPr algn="ctr"/>
            <a:endParaRPr lang="en-US" sz="4800" dirty="0"/>
          </a:p>
          <a:p>
            <a:pPr algn="ctr"/>
            <a:r>
              <a:rPr lang="en-US" sz="4800" dirty="0"/>
              <a:t>Sharpened pencils</a:t>
            </a:r>
          </a:p>
          <a:p>
            <a:pPr algn="ctr"/>
            <a:r>
              <a:rPr lang="en-US" sz="4800" dirty="0"/>
              <a:t>Hand Sanitizer</a:t>
            </a:r>
          </a:p>
          <a:p>
            <a:pPr algn="ctr"/>
            <a:r>
              <a:rPr lang="en-US" sz="4800" dirty="0"/>
              <a:t> Washable Markers</a:t>
            </a:r>
          </a:p>
          <a:p>
            <a:pPr algn="ctr"/>
            <a:r>
              <a:rPr lang="en-US" sz="4800" dirty="0"/>
              <a:t>Incentive Gifts</a:t>
            </a:r>
          </a:p>
          <a:p>
            <a:pPr algn="ctr"/>
            <a:r>
              <a:rPr lang="en-US" sz="4800" dirty="0"/>
              <a:t>Glue Sticks</a:t>
            </a:r>
          </a:p>
          <a:p>
            <a:pPr algn="ctr"/>
            <a:endParaRPr lang="en-US" sz="4800" dirty="0"/>
          </a:p>
        </p:txBody>
      </p:sp>
      <p:sp>
        <p:nvSpPr>
          <p:cNvPr id="3" name="Heart 2"/>
          <p:cNvSpPr/>
          <p:nvPr/>
        </p:nvSpPr>
        <p:spPr>
          <a:xfrm>
            <a:off x="4305300" y="1752600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5612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4B73D9-1DB3-01C7-E334-5EEA14BB3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876306"/>
            <a:ext cx="8305800" cy="30018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D5663-5467-3E64-EAAB-A978011C6460}"/>
              </a:ext>
            </a:extLst>
          </p:cNvPr>
          <p:cNvSpPr txBox="1"/>
          <p:nvPr/>
        </p:nvSpPr>
        <p:spPr>
          <a:xfrm>
            <a:off x="1524000" y="685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SCHOLASTIC BOOK ORDERS</a:t>
            </a:r>
          </a:p>
        </p:txBody>
      </p:sp>
    </p:spTree>
    <p:extLst>
      <p:ext uri="{BB962C8B-B14F-4D97-AF65-F5344CB8AC3E}">
        <p14:creationId xmlns:p14="http://schemas.microsoft.com/office/powerpoint/2010/main" val="1106001960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TOGETHER 50-50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to me first with any problems</a:t>
            </a:r>
          </a:p>
          <a:p>
            <a:r>
              <a:rPr lang="en-US" dirty="0"/>
              <a:t>Encourage your child to come to me first</a:t>
            </a:r>
          </a:p>
          <a:p>
            <a:r>
              <a:rPr lang="en-US" dirty="0"/>
              <a:t>We can make arrangements to make things work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233180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59791"/>
            <a:ext cx="3563225" cy="21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496531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Philosophy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6764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3200" dirty="0"/>
              <a:t>You will learn</a:t>
            </a:r>
          </a:p>
        </p:txBody>
      </p:sp>
      <p:pic>
        <p:nvPicPr>
          <p:cNvPr id="2050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61175"/>
            <a:ext cx="3367530" cy="284043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57600" y="2514600"/>
            <a:ext cx="304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Empower Your Child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TRY</a:t>
            </a:r>
          </a:p>
          <a:p>
            <a:r>
              <a:rPr lang="en-US" dirty="0"/>
              <a:t>PUT IN EFFORT</a:t>
            </a:r>
          </a:p>
          <a:p>
            <a:r>
              <a:rPr lang="en-US" dirty="0"/>
              <a:t>THIS  IS THIRD GRADE</a:t>
            </a:r>
          </a:p>
          <a:p>
            <a:r>
              <a:rPr lang="en-US" dirty="0"/>
              <a:t>LEARN THE FUNDAMENTALS</a:t>
            </a:r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EFFORT over GRADE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3059668"/>
            <a:ext cx="533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                 Too late if you wait</a:t>
            </a:r>
            <a:endParaRPr lang="en-US" sz="7200" dirty="0">
              <a:solidFill>
                <a:srgbClr val="C00000"/>
              </a:solidFill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4724400" y="183221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5016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earing graduation gowns and caps&#10;&#10;Description automatically generated with medium confidence">
            <a:extLst>
              <a:ext uri="{FF2B5EF4-FFF2-40B4-BE49-F238E27FC236}">
                <a16:creationId xmlns:a16="http://schemas.microsoft.com/office/drawing/2014/main" id="{BE3A8305-4A00-03F4-F178-CE644409E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952500"/>
            <a:ext cx="8128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88908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1"/>
            <a:ext cx="7772400" cy="2439362"/>
          </a:xfrm>
        </p:spPr>
        <p:txBody>
          <a:bodyPr/>
          <a:lstStyle/>
          <a:p>
            <a:r>
              <a:rPr lang="en-US" dirty="0"/>
              <a:t>To contact 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793-7492 x66018</a:t>
            </a:r>
          </a:p>
        </p:txBody>
      </p:sp>
      <p:pic>
        <p:nvPicPr>
          <p:cNvPr id="3074" name="Picture 2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0" y="796925"/>
            <a:ext cx="1600200" cy="1808163"/>
          </a:xfrm>
          <a:prstGeom prst="rect">
            <a:avLst/>
          </a:prstGeom>
          <a:noFill/>
        </p:spPr>
      </p:pic>
      <p:pic>
        <p:nvPicPr>
          <p:cNvPr id="5" name="ELPHRG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362200" y="2209800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1701006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CONCERNS</a:t>
            </a:r>
          </a:p>
          <a:p>
            <a:r>
              <a:rPr lang="en-US" dirty="0"/>
              <a:t>PLEASE EMPOWER YOUR CHILD TO TALK WITH ME</a:t>
            </a:r>
          </a:p>
        </p:txBody>
      </p:sp>
    </p:spTree>
  </p:cSld>
  <p:clrMapOvr>
    <a:masterClrMapping/>
  </p:clrMapOvr>
  <p:transition>
    <p:dissolve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ff\Desktop\quotes-effort3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24840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263746"/>
      </p:ext>
    </p:extLst>
  </p:cSld>
  <p:clrMapOvr>
    <a:masterClrMapping/>
  </p:clrMapOvr>
  <p:transition>
    <p:dissolve/>
    <p:sndAc>
      <p:stSnd>
        <p:snd r:embed="rId3" name="voltag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en-US" sz="5400" dirty="0"/>
              <a:t>Have  Patience</a:t>
            </a:r>
            <a:br>
              <a:rPr lang="en-US" sz="5400" dirty="0"/>
            </a:br>
            <a:r>
              <a:rPr lang="en-US" sz="5400" dirty="0"/>
              <a:t>Let’s work together for a great</a:t>
            </a:r>
            <a:br>
              <a:rPr lang="en-US" sz="5400" dirty="0"/>
            </a:br>
            <a:r>
              <a:rPr lang="en-US" sz="5400" dirty="0"/>
              <a:t>year!!!!!!!!!!!!!!!!!!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Water lil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4038600"/>
            <a:ext cx="3759200" cy="28194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990600"/>
            <a:ext cx="62071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THANKS FOR ATTENDING</a:t>
            </a:r>
          </a:p>
          <a:p>
            <a:endParaRPr lang="en-US" dirty="0"/>
          </a:p>
          <a:p>
            <a:endParaRPr lang="en-US" dirty="0"/>
          </a:p>
          <a:p>
            <a:pPr algn="ctr"/>
            <a:r>
              <a:rPr lang="en-US" sz="2800" dirty="0"/>
              <a:t>PLEASE SEND ME AN EMAIL</a:t>
            </a:r>
          </a:p>
          <a:p>
            <a:pPr algn="ctr"/>
            <a:r>
              <a:rPr lang="en-US" sz="2800" dirty="0"/>
              <a:t>FOR ANY QUESTIONS OR CONCERNS.</a:t>
            </a:r>
          </a:p>
        </p:txBody>
      </p:sp>
      <p:pic>
        <p:nvPicPr>
          <p:cNvPr id="3" name="Picture 2" descr="Win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    My Philosophy/ Background</a:t>
            </a:r>
            <a:br>
              <a:rPr lang="en-US" dirty="0"/>
            </a:br>
            <a:r>
              <a:rPr lang="en-US" dirty="0"/>
              <a:t>                </a:t>
            </a:r>
          </a:p>
        </p:txBody>
      </p:sp>
      <p:pic>
        <p:nvPicPr>
          <p:cNvPr id="2050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06703"/>
            <a:ext cx="3367530" cy="28404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1828800"/>
            <a:ext cx="4243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/>
              <a:t>Independence/Effort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9400" y="2590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Calm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19400" y="3352800"/>
            <a:ext cx="371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Joke around/At ease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1110734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Family/Hobbies/Background</a:t>
            </a:r>
          </a:p>
        </p:txBody>
      </p:sp>
    </p:spTree>
  </p:cSld>
  <p:clrMapOvr>
    <a:masterClrMapping/>
  </p:clrMapOvr>
  <p:transition>
    <p:dissolve/>
    <p:sndAc>
      <p:stSnd>
        <p:snd r:embed="rId3" name="voltag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7772400" cy="594360"/>
          </a:xfrm>
        </p:spPr>
        <p:txBody>
          <a:bodyPr/>
          <a:lstStyle/>
          <a:p>
            <a:r>
              <a:rPr lang="en-US" dirty="0"/>
              <a:t>HIGHS MEDIUMS LOWS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All are important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Will not teach to any particular level</a:t>
            </a:r>
          </a:p>
        </p:txBody>
      </p:sp>
      <p:pic>
        <p:nvPicPr>
          <p:cNvPr id="1026" name="Picture 2" descr="C:\Program Files\Microsoft Office\MEDIA\CAGCAT10\j019553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219200"/>
            <a:ext cx="1475842" cy="3347313"/>
          </a:xfrm>
          <a:prstGeom prst="rect">
            <a:avLst/>
          </a:prstGeom>
          <a:noFill/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42130464"/>
              </p:ext>
            </p:extLst>
          </p:nvPr>
        </p:nvGraphicFramePr>
        <p:xfrm>
          <a:off x="1524000" y="83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 ADVANCE IS NAME OF READING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r>
              <a:rPr lang="en-US" u="sng" dirty="0"/>
              <a:t>NEW READING BENCHMARK ADVANCE SERIES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u="sng" dirty="0"/>
              <a:t>THEMES</a:t>
            </a:r>
            <a:endParaRPr lang="en-US" dirty="0"/>
          </a:p>
          <a:p>
            <a:r>
              <a:rPr lang="en-US" dirty="0"/>
              <a:t> </a:t>
            </a:r>
          </a:p>
          <a:p>
            <a:r>
              <a:rPr lang="en-US" dirty="0"/>
              <a:t>Unit 1    Government and Citizenship</a:t>
            </a:r>
          </a:p>
          <a:p>
            <a:r>
              <a:rPr lang="en-US" dirty="0"/>
              <a:t>Unit 2    Character</a:t>
            </a:r>
          </a:p>
          <a:p>
            <a:r>
              <a:rPr lang="en-US" dirty="0"/>
              <a:t>Unit 3    Life Science</a:t>
            </a:r>
          </a:p>
          <a:p>
            <a:r>
              <a:rPr lang="en-US" dirty="0"/>
              <a:t>Unit 4    Point of View</a:t>
            </a:r>
          </a:p>
          <a:p>
            <a:r>
              <a:rPr lang="en-US" dirty="0"/>
              <a:t>Unit 5    Technology and Support</a:t>
            </a:r>
          </a:p>
          <a:p>
            <a:r>
              <a:rPr lang="en-US" dirty="0"/>
              <a:t>Unit 6    Theme</a:t>
            </a:r>
          </a:p>
          <a:p>
            <a:r>
              <a:rPr lang="en-US" dirty="0"/>
              <a:t>Unit 7    History and Culture</a:t>
            </a:r>
          </a:p>
          <a:p>
            <a:r>
              <a:rPr lang="en-US" dirty="0"/>
              <a:t>Unit 8    Earth Science</a:t>
            </a:r>
          </a:p>
          <a:p>
            <a:r>
              <a:rPr lang="en-US" dirty="0"/>
              <a:t>Unit 9    Economics</a:t>
            </a:r>
          </a:p>
          <a:p>
            <a:r>
              <a:rPr lang="en-US" dirty="0"/>
              <a:t>Unit 10  Physical Science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new reading series will create readers who effectively make meaning, build knowledge, express understanding, and gain a solid foundation of literacy.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  themes of literacy instruction are </a:t>
            </a:r>
            <a:r>
              <a:rPr lang="en-US" b="1" dirty="0"/>
              <a:t>content knowledge</a:t>
            </a:r>
            <a:r>
              <a:rPr lang="en-US" dirty="0"/>
              <a:t>; A focused, careful mapping of knowledge strands, fueling a deeper understanding of content.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Meaning Making</a:t>
            </a:r>
            <a:r>
              <a:rPr lang="en-US" dirty="0"/>
              <a:t>:  The instructional heartbeat of the program.  Here students will derive meaning from text.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Foundational Skills</a:t>
            </a:r>
            <a:r>
              <a:rPr lang="en-US" dirty="0"/>
              <a:t>:  The explicit and systematic instruction that lays the groundwork for literacy achievement.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Language Development</a:t>
            </a:r>
            <a:endParaRPr lang="en-US" dirty="0"/>
          </a:p>
          <a:p>
            <a:r>
              <a:rPr lang="en-US" dirty="0"/>
              <a:t>Effective Expression – create strong communicators</a:t>
            </a:r>
          </a:p>
          <a:p>
            <a:endParaRPr lang="en-US" dirty="0"/>
          </a:p>
        </p:txBody>
      </p:sp>
      <p:pic>
        <p:nvPicPr>
          <p:cNvPr id="1026" name="Picture 2" descr="C:\Users\Staff\AppData\Local\Microsoft\Windows\Temporary Internet Files\Content.IE5\5OO2X9YE\1024px-Aqualung_music_player_drop_ic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96990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924800" cy="616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83115"/>
      </p:ext>
    </p:extLst>
  </p:cSld>
  <p:clrMapOvr>
    <a:masterClrMapping/>
  </p:clrMapOvr>
  <p:transition>
    <p:dissolve/>
    <p:sndAc>
      <p:stSnd>
        <p:snd r:embed="rId2" name="voltag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066800"/>
            <a:ext cx="800129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     </a:t>
            </a:r>
            <a:r>
              <a:rPr lang="en-US" sz="3200" b="1" dirty="0"/>
              <a:t>HOMEWORK/STRESS FREE</a:t>
            </a:r>
          </a:p>
          <a:p>
            <a:r>
              <a:rPr lang="en-US" sz="3200" b="1" dirty="0"/>
              <a:t>            EFFORT IS KEY</a:t>
            </a:r>
          </a:p>
          <a:p>
            <a:endParaRPr lang="en-US" sz="3200" dirty="0"/>
          </a:p>
          <a:p>
            <a:r>
              <a:rPr lang="en-US" sz="3200" dirty="0"/>
              <a:t>Homework is daily (not Friday)</a:t>
            </a:r>
          </a:p>
          <a:p>
            <a:r>
              <a:rPr lang="en-US" sz="3200" dirty="0"/>
              <a:t>Students write down homework</a:t>
            </a:r>
          </a:p>
          <a:p>
            <a:r>
              <a:rPr lang="en-US" sz="3200" dirty="0"/>
              <a:t>Homework is due the next day</a:t>
            </a:r>
          </a:p>
          <a:p>
            <a:r>
              <a:rPr lang="en-US" sz="3200" dirty="0"/>
              <a:t>We can modify your child’s homework</a:t>
            </a:r>
          </a:p>
          <a:p>
            <a:endParaRPr lang="en-US" sz="3200" dirty="0"/>
          </a:p>
          <a:p>
            <a:r>
              <a:rPr lang="en-US" sz="3200" dirty="0">
                <a:highlight>
                  <a:srgbClr val="00FF00"/>
                </a:highlight>
              </a:rPr>
              <a:t>HOMEWORK IS 30 MINUTES</a:t>
            </a:r>
          </a:p>
          <a:p>
            <a:r>
              <a:rPr lang="en-US" sz="2400" dirty="0"/>
              <a:t>I keep track using the dot method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27" name="Picture 3" descr="C:\Program Files\Microsoft Office\MEDIA\CAGCAT10\j029323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893520"/>
            <a:ext cx="1565275" cy="115411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voltage.wav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1886</TotalTime>
  <Words>943</Words>
  <Application>Microsoft Office PowerPoint</Application>
  <PresentationFormat>On-screen Show (4:3)</PresentationFormat>
  <Paragraphs>245</Paragraphs>
  <Slides>45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Book Antiqua</vt:lpstr>
      <vt:lpstr>Calibri</vt:lpstr>
      <vt:lpstr>Lucida Sans</vt:lpstr>
      <vt:lpstr>Verdana</vt:lpstr>
      <vt:lpstr>Wingdings</vt:lpstr>
      <vt:lpstr>Wingdings 2</vt:lpstr>
      <vt:lpstr>Wingdings 3</vt:lpstr>
      <vt:lpstr>Apex</vt:lpstr>
      <vt:lpstr>Aspect</vt:lpstr>
      <vt:lpstr>Welcome to Room 18</vt:lpstr>
      <vt:lpstr>PowerPoint Presentation</vt:lpstr>
      <vt:lpstr>The beginning is here</vt:lpstr>
      <vt:lpstr>My Philosophy</vt:lpstr>
      <vt:lpstr>      My Philosophy/ Background                 </vt:lpstr>
      <vt:lpstr>HIGHS MEDIUMS LOWS</vt:lpstr>
      <vt:lpstr>BENCHMARK ADVANCE IS NAME OF READING PROGRAM</vt:lpstr>
      <vt:lpstr>PowerPoint Presentation</vt:lpstr>
      <vt:lpstr>PowerPoint Presentation</vt:lpstr>
      <vt:lpstr> Writing Program</vt:lpstr>
      <vt:lpstr>Math Program</vt:lpstr>
      <vt:lpstr>HISTORY PROGRAM</vt:lpstr>
      <vt:lpstr>How do you know when there’s a test?</vt:lpstr>
      <vt:lpstr>           Extra PE (Cal 200)        100 minutes per week</vt:lpstr>
      <vt:lpstr>GOOGLE CLASSROOM</vt:lpstr>
      <vt:lpstr>PowerPoint Presentation</vt:lpstr>
      <vt:lpstr>PowerPoint Presentation</vt:lpstr>
      <vt:lpstr>PowerPoint Presentation</vt:lpstr>
      <vt:lpstr>PowerPoint Presentation</vt:lpstr>
      <vt:lpstr>Panther Prowl-Donations Goal is $75.00 per child (online) </vt:lpstr>
      <vt:lpstr>REPORT CARDS</vt:lpstr>
      <vt:lpstr>PowerPoint Presentation</vt:lpstr>
      <vt:lpstr>PowerPoint Presentation</vt:lpstr>
      <vt:lpstr>INDEPENDENT STUDY RULES</vt:lpstr>
      <vt:lpstr>Absences</vt:lpstr>
      <vt:lpstr>Extra Credit</vt:lpstr>
      <vt:lpstr>RESOURCE PROGRAM</vt:lpstr>
      <vt:lpstr>             FOOD POLICY</vt:lpstr>
      <vt:lpstr>Volunteers – Room Parent</vt:lpstr>
      <vt:lpstr>Other fun activities</vt:lpstr>
      <vt:lpstr>PowerPoint Presentation</vt:lpstr>
      <vt:lpstr>MY NEWSLETTER</vt:lpstr>
      <vt:lpstr>PowerPoint Presentation</vt:lpstr>
      <vt:lpstr>PowerPoint Presentation</vt:lpstr>
      <vt:lpstr>Discipline</vt:lpstr>
      <vt:lpstr>PowerPoint Presentation</vt:lpstr>
      <vt:lpstr>PowerPoint Presentation</vt:lpstr>
      <vt:lpstr>PowerPoint Presentation</vt:lpstr>
      <vt:lpstr>WORK TOGETHER 50-50</vt:lpstr>
      <vt:lpstr>EFFORT over GRADE</vt:lpstr>
      <vt:lpstr>PowerPoint Presentation</vt:lpstr>
      <vt:lpstr>To contact me</vt:lpstr>
      <vt:lpstr>PowerPoint Presentation</vt:lpstr>
      <vt:lpstr>Have  Patience Let’s work together for a great year!!!!!!!!!!!!!!!!!! 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Room 1</dc:title>
  <dc:creator> </dc:creator>
  <cp:lastModifiedBy>Michael Schneider</cp:lastModifiedBy>
  <cp:revision>178</cp:revision>
  <cp:lastPrinted>2014-09-16T15:10:14Z</cp:lastPrinted>
  <dcterms:created xsi:type="dcterms:W3CDTF">2007-08-30T00:05:26Z</dcterms:created>
  <dcterms:modified xsi:type="dcterms:W3CDTF">2025-08-11T21:06:30Z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2025-08-11T21:06:23Z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9922dfe9-89fe-401f-bc7c-b60507268ff9</vt:lpwstr>
  </property>
  <property fmtid="{D5CDD505-2E9C-101B-9397-08002B2CF9AE}" pid="7" name="MSIP_Label_defa4170-0d19-0005-0004-bc88714345d2_ActionId">
    <vt:lpwstr>d1870e31-8ffe-43f4-85b0-91dcccacd275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